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84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After the First Year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ZACHARY HELSPER, TSENGE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newly admitted freshmen took a summer course immediately after the first year?</a:t>
            </a:r>
          </a:p>
          <a:p>
            <a:r>
              <a:rPr lang="en-US" dirty="0" smtClean="0"/>
              <a:t>What courses do first time freshmen typically take during summer?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C7A075-43BC-6246-A293-AC3F8D1A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 provided data on all students who took a summer course from Summer 2015, Summer 2016, or Summer 2017.</a:t>
            </a:r>
          </a:p>
          <a:p>
            <a:r>
              <a:rPr lang="en-US" dirty="0" smtClean="0"/>
              <a:t>Tableau was used to organize and sort the data by First Time Freshmen who entered the Fall term prior to the Summer term enrollment.</a:t>
            </a:r>
          </a:p>
          <a:p>
            <a:r>
              <a:rPr lang="en-US" dirty="0" smtClean="0"/>
              <a:t>Course information was also 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57844-C038-104D-8AB8-F5AB8FFFD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small fraction of summer students are rising sophomores (less than 300 per year).</a:t>
            </a:r>
          </a:p>
          <a:p>
            <a:r>
              <a:rPr lang="en-US" dirty="0" smtClean="0"/>
              <a:t>The number of rising sophomores is decreasing each summer.</a:t>
            </a:r>
            <a:endParaRPr lang="en-US" dirty="0"/>
          </a:p>
          <a:p>
            <a:r>
              <a:rPr lang="en-US" dirty="0" smtClean="0"/>
              <a:t>Rising sophomores are interested in Math and/or GE level courses.</a:t>
            </a:r>
          </a:p>
          <a:p>
            <a:r>
              <a:rPr lang="en-US" dirty="0" smtClean="0"/>
              <a:t>The most popular courses:</a:t>
            </a:r>
          </a:p>
          <a:p>
            <a:pPr lvl="1"/>
            <a:r>
              <a:rPr lang="en-US" dirty="0" smtClean="0"/>
              <a:t>Math (102, 104, 140)</a:t>
            </a:r>
          </a:p>
          <a:p>
            <a:pPr lvl="1"/>
            <a:r>
              <a:rPr lang="en-US" dirty="0" smtClean="0"/>
              <a:t>ASTR 152</a:t>
            </a:r>
          </a:p>
          <a:p>
            <a:pPr lvl="1"/>
            <a:r>
              <a:rPr lang="en-US" dirty="0" smtClean="0"/>
              <a:t>CHEM 100</a:t>
            </a:r>
            <a:endParaRPr lang="en-US" dirty="0" smtClean="0"/>
          </a:p>
          <a:p>
            <a:pPr lvl="1"/>
            <a:r>
              <a:rPr lang="en-US" dirty="0" smtClean="0"/>
              <a:t>COMS 151</a:t>
            </a:r>
          </a:p>
          <a:p>
            <a:pPr lvl="1"/>
            <a:r>
              <a:rPr lang="en-US" dirty="0" smtClean="0"/>
              <a:t>POLS 155</a:t>
            </a:r>
          </a:p>
        </p:txBody>
      </p: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05116D-055B-C247-864D-A8F26388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analysis of summer is required to explain the reason for low rising sophomore enrollment.</a:t>
            </a:r>
            <a:endParaRPr lang="en-US" dirty="0"/>
          </a:p>
          <a:p>
            <a:r>
              <a:rPr lang="en-US" dirty="0" smtClean="0"/>
              <a:t>Recommendations:</a:t>
            </a:r>
          </a:p>
          <a:p>
            <a:pPr lvl="1"/>
            <a:r>
              <a:rPr lang="en-US" dirty="0"/>
              <a:t>Academic departments can choose to offer more 100-200 Level courses to attract rising sophomores</a:t>
            </a:r>
          </a:p>
          <a:p>
            <a:pPr lvl="1"/>
            <a:r>
              <a:rPr lang="en-US" dirty="0"/>
              <a:t>Advisors can assist freshmen in planning the entire first year, including Summer Session</a:t>
            </a:r>
          </a:p>
          <a:p>
            <a:pPr lvl="1"/>
            <a:r>
              <a:rPr lang="en-US" dirty="0" smtClean="0"/>
              <a:t>Develop marketing to help freshmen understand how Summer Session can help keep them on track</a:t>
            </a:r>
          </a:p>
        </p:txBody>
      </p:sp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211</TotalTime>
  <Words>217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Summer After the First Year</vt:lpstr>
      <vt:lpstr>Guiding Questions</vt:lpstr>
      <vt:lpstr>Overview of Data</vt:lpstr>
      <vt:lpstr>Findings</vt:lpstr>
      <vt:lpstr>Concluding thoughts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Helsper, Zachary T</cp:lastModifiedBy>
  <cp:revision>8</cp:revision>
  <dcterms:created xsi:type="dcterms:W3CDTF">2018-03-07T17:41:25Z</dcterms:created>
  <dcterms:modified xsi:type="dcterms:W3CDTF">2018-05-01T23:28:13Z</dcterms:modified>
</cp:coreProperties>
</file>