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9"/>
    <p:restoredTop sz="94629"/>
  </p:normalViewPr>
  <p:slideViewPr>
    <p:cSldViewPr snapToGrid="0" snapToObjects="1">
      <p:cViewPr varScale="1">
        <p:scale>
          <a:sx n="133" d="100"/>
          <a:sy n="133" d="100"/>
        </p:scale>
        <p:origin x="132" y="9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23138-CEF5-1344-A0AD-F7B7285A82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Pathways through CECS Majors, from first Engineering class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EC8C17-8CAC-2B42-811C-B1CCC563E6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Vibhav Durgesh, Mechanical Engineering, CECS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025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0" advClick="0" advTm="20000"/>
    </mc:Choice>
    <mc:Fallback xmlns="">
      <p:transition spd="slow" advClick="0" advTm="2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2AA3D-63AA-9D4D-A052-38A256C3A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Guiding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25AD6-5D6D-BB4B-9FBF-046C5EBE0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pathways in </a:t>
            </a:r>
            <a:r>
              <a:rPr lang="en-US" dirty="0" smtClean="0"/>
              <a:t>CECS: Focus </a:t>
            </a:r>
            <a:r>
              <a:rPr lang="en-US" dirty="0" smtClean="0"/>
              <a:t>on high DUF rate </a:t>
            </a:r>
            <a:r>
              <a:rPr lang="en-US" dirty="0" smtClean="0"/>
              <a:t>classes</a:t>
            </a:r>
            <a:endParaRPr lang="en-US" dirty="0" smtClean="0"/>
          </a:p>
          <a:p>
            <a:pPr lvl="1"/>
            <a:r>
              <a:rPr lang="en-US" dirty="0" smtClean="0"/>
              <a:t>COMP-110</a:t>
            </a:r>
          </a:p>
          <a:p>
            <a:pPr lvl="1"/>
            <a:r>
              <a:rPr lang="en-US" dirty="0" smtClean="0"/>
              <a:t>CE-240</a:t>
            </a:r>
            <a:endParaRPr lang="en-US" dirty="0" smtClean="0"/>
          </a:p>
          <a:p>
            <a:pPr lvl="1"/>
            <a:r>
              <a:rPr lang="en-US" dirty="0" smtClean="0"/>
              <a:t>ECE-240</a:t>
            </a:r>
          </a:p>
          <a:p>
            <a:pPr lvl="1"/>
            <a:r>
              <a:rPr lang="en-US" dirty="0" smtClean="0"/>
              <a:t>ME-209</a:t>
            </a:r>
          </a:p>
          <a:p>
            <a:pPr lvl="1"/>
            <a:r>
              <a:rPr lang="en-US" dirty="0" smtClean="0"/>
              <a:t>MSE-227</a:t>
            </a:r>
            <a:endParaRPr lang="en-US" dirty="0"/>
          </a:p>
          <a:p>
            <a:r>
              <a:rPr lang="en-US" dirty="0" smtClean="0"/>
              <a:t>Dependence of Major </a:t>
            </a:r>
            <a:r>
              <a:rPr lang="en-US" dirty="0" smtClean="0"/>
              <a:t>on </a:t>
            </a:r>
            <a:r>
              <a:rPr lang="en-US" dirty="0" smtClean="0"/>
              <a:t>performance in interdisciplinary </a:t>
            </a:r>
            <a:r>
              <a:rPr lang="en-US" dirty="0" smtClean="0"/>
              <a:t>classes</a:t>
            </a:r>
            <a:endParaRPr lang="en-US" dirty="0" smtClean="0"/>
          </a:p>
          <a:p>
            <a:r>
              <a:rPr lang="en-US" dirty="0" smtClean="0"/>
              <a:t>Correlating the </a:t>
            </a:r>
            <a:r>
              <a:rPr lang="en-US" dirty="0" smtClean="0"/>
              <a:t>performance in prerequisite and high DUF 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11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0" advClick="0" advTm="40000"/>
    </mc:Choice>
    <mc:Fallback xmlns="">
      <p:transition spd="slow" advClick="0" advTm="4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3EFFC-1E6F-E64E-96D0-B90DAB55A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7A075-43BC-6246-A293-AC3F8D1AD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Pathways data </a:t>
            </a:r>
          </a:p>
          <a:p>
            <a:pPr lvl="1"/>
            <a:r>
              <a:rPr lang="en-US" dirty="0" smtClean="0"/>
              <a:t>AY </a:t>
            </a:r>
            <a:r>
              <a:rPr lang="en-US" dirty="0" smtClean="0"/>
              <a:t>2008 </a:t>
            </a:r>
            <a:endParaRPr lang="en-US" dirty="0" smtClean="0"/>
          </a:p>
          <a:p>
            <a:pPr lvl="1"/>
            <a:r>
              <a:rPr lang="en-US" dirty="0" smtClean="0"/>
              <a:t>Major </a:t>
            </a:r>
            <a:r>
              <a:rPr lang="en-US" dirty="0" smtClean="0"/>
              <a:t>CS</a:t>
            </a:r>
            <a:r>
              <a:rPr lang="en-US" dirty="0" smtClean="0"/>
              <a:t>, </a:t>
            </a:r>
            <a:r>
              <a:rPr lang="en-US" dirty="0" smtClean="0"/>
              <a:t>CECM, ECE, MSEM, and ME  </a:t>
            </a:r>
          </a:p>
          <a:p>
            <a:pPr lvl="1"/>
            <a:r>
              <a:rPr lang="en-US" dirty="0" smtClean="0"/>
              <a:t>Analyze high DUF rate classes in CECS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23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0" advClick="0" advTm="40000"/>
    </mc:Choice>
    <mc:Fallback xmlns="">
      <p:transition spd="slow" advClick="0" advTm="4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F055D-2170-3648-8846-31FCF05C9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57844-C038-104D-8AB8-F5AB8FFFD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Strong correlation between performance in prerequisite and high DUF rate classes</a:t>
            </a:r>
          </a:p>
          <a:p>
            <a:pPr lvl="1"/>
            <a:r>
              <a:rPr lang="en-US" dirty="0" smtClean="0"/>
              <a:t>COMP-110  </a:t>
            </a:r>
            <a:r>
              <a:rPr lang="en-US" dirty="0" smtClean="0"/>
              <a:t>- Prerequisite MATH 150-A</a:t>
            </a:r>
          </a:p>
          <a:p>
            <a:pPr lvl="1"/>
            <a:r>
              <a:rPr lang="en-US" dirty="0" smtClean="0"/>
              <a:t>ME-209 - </a:t>
            </a:r>
            <a:r>
              <a:rPr lang="en-US" dirty="0"/>
              <a:t>Prerequisite MATH </a:t>
            </a:r>
            <a:r>
              <a:rPr lang="en-US" dirty="0" smtClean="0"/>
              <a:t>150-A</a:t>
            </a:r>
          </a:p>
          <a:p>
            <a:pPr lvl="1"/>
            <a:r>
              <a:rPr lang="en-US" dirty="0" smtClean="0"/>
              <a:t>CE-240 - </a:t>
            </a:r>
            <a:r>
              <a:rPr lang="en-US" dirty="0"/>
              <a:t>Prerequisite </a:t>
            </a:r>
            <a:r>
              <a:rPr lang="en-US" dirty="0" smtClean="0"/>
              <a:t>PHY 220-A</a:t>
            </a:r>
          </a:p>
          <a:p>
            <a:pPr lvl="1"/>
            <a:r>
              <a:rPr lang="en-US" dirty="0" smtClean="0"/>
              <a:t>ECE-240 </a:t>
            </a:r>
            <a:r>
              <a:rPr lang="en-US" dirty="0"/>
              <a:t>- Prerequisite PHY </a:t>
            </a:r>
            <a:r>
              <a:rPr lang="en-US" dirty="0" smtClean="0"/>
              <a:t>220-B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</a:t>
            </a:r>
            <a:r>
              <a:rPr lang="en-US" dirty="0" smtClean="0"/>
              <a:t>tudents passing in high DUF rate </a:t>
            </a:r>
            <a:r>
              <a:rPr lang="en-US" dirty="0" smtClean="0"/>
              <a:t>classes </a:t>
            </a:r>
            <a:r>
              <a:rPr lang="en-US" dirty="0" smtClean="0"/>
              <a:t>and still dropping </a:t>
            </a:r>
            <a:r>
              <a:rPr lang="en-US" dirty="0" smtClean="0"/>
              <a:t>out of the program </a:t>
            </a:r>
          </a:p>
          <a:p>
            <a:pPr lvl="1"/>
            <a:r>
              <a:rPr lang="en-US" dirty="0" smtClean="0"/>
              <a:t>ECE 240 – 7</a:t>
            </a:r>
            <a:r>
              <a:rPr lang="en-US" dirty="0" smtClean="0"/>
              <a:t>%</a:t>
            </a:r>
          </a:p>
          <a:p>
            <a:pPr lvl="1"/>
            <a:r>
              <a:rPr lang="en-US" dirty="0" smtClean="0"/>
              <a:t>MSE-227 – 11%</a:t>
            </a:r>
            <a:endParaRPr lang="en-US" dirty="0" smtClean="0"/>
          </a:p>
          <a:p>
            <a:pPr lvl="1"/>
            <a:r>
              <a:rPr lang="en-US" dirty="0" smtClean="0"/>
              <a:t>CE </a:t>
            </a:r>
            <a:r>
              <a:rPr lang="en-US" dirty="0"/>
              <a:t>240 – </a:t>
            </a:r>
            <a:r>
              <a:rPr lang="en-US" dirty="0" smtClean="0"/>
              <a:t>15%</a:t>
            </a:r>
          </a:p>
          <a:p>
            <a:pPr lvl="1"/>
            <a:r>
              <a:rPr lang="en-US" dirty="0" smtClean="0"/>
              <a:t>COMP-110 </a:t>
            </a:r>
            <a:r>
              <a:rPr lang="en-US" dirty="0"/>
              <a:t>– </a:t>
            </a:r>
            <a:r>
              <a:rPr lang="en-US" dirty="0" smtClean="0"/>
              <a:t>24</a:t>
            </a:r>
            <a:r>
              <a:rPr lang="en-US" dirty="0" smtClean="0"/>
              <a:t>%</a:t>
            </a:r>
          </a:p>
          <a:p>
            <a:pPr lvl="1"/>
            <a:r>
              <a:rPr lang="en-US" dirty="0"/>
              <a:t>ME 209 – 25%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623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0" advClick="0" advTm="40000"/>
    </mc:Choice>
    <mc:Fallback xmlns="">
      <p:transition spd="slow" advClick="0" advTm="4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A1353-9C25-AB4E-838E-5E6D567EA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Concluding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5116D-055B-C247-864D-A8F263880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Mentoring</a:t>
            </a:r>
            <a:r>
              <a:rPr lang="en-US" dirty="0" smtClean="0"/>
              <a:t> students </a:t>
            </a:r>
            <a:r>
              <a:rPr lang="en-US" dirty="0" smtClean="0"/>
              <a:t>passing high DUF </a:t>
            </a:r>
            <a:r>
              <a:rPr lang="en-US" dirty="0" smtClean="0"/>
              <a:t>rate classes</a:t>
            </a:r>
            <a:endParaRPr lang="en-US" dirty="0" smtClean="0"/>
          </a:p>
          <a:p>
            <a:pPr lvl="1"/>
            <a:r>
              <a:rPr lang="en-US" dirty="0" smtClean="0"/>
              <a:t>Preventing </a:t>
            </a:r>
            <a:r>
              <a:rPr lang="en-US" dirty="0" smtClean="0"/>
              <a:t>students </a:t>
            </a:r>
            <a:r>
              <a:rPr lang="en-US" dirty="0" smtClean="0"/>
              <a:t>from </a:t>
            </a:r>
            <a:r>
              <a:rPr lang="en-US" dirty="0" smtClean="0"/>
              <a:t>dropping out of the program</a:t>
            </a:r>
            <a:endParaRPr lang="en-US" dirty="0" smtClean="0"/>
          </a:p>
          <a:p>
            <a:r>
              <a:rPr lang="en-US" dirty="0" smtClean="0"/>
              <a:t>Student majors </a:t>
            </a:r>
            <a:r>
              <a:rPr lang="en-US" dirty="0" smtClean="0"/>
              <a:t>and</a:t>
            </a:r>
            <a:r>
              <a:rPr lang="en-US" dirty="0" smtClean="0"/>
              <a:t> their performance in</a:t>
            </a:r>
            <a:r>
              <a:rPr lang="en-US" dirty="0" smtClean="0"/>
              <a:t> ECE-240 and CE-240 is not correlated</a:t>
            </a:r>
            <a:endParaRPr lang="en-US" dirty="0" smtClean="0"/>
          </a:p>
          <a:p>
            <a:r>
              <a:rPr lang="en-US" dirty="0" smtClean="0"/>
              <a:t>Prerequisites are crucial for student success in high DUF rate classes</a:t>
            </a:r>
            <a:endParaRPr lang="en-US" dirty="0"/>
          </a:p>
          <a:p>
            <a:r>
              <a:rPr lang="en-US" dirty="0" smtClean="0"/>
              <a:t>Next steps for work on this topic</a:t>
            </a:r>
          </a:p>
          <a:p>
            <a:pPr lvl="1"/>
            <a:r>
              <a:rPr lang="en-US" dirty="0" smtClean="0"/>
              <a:t>Identify </a:t>
            </a:r>
            <a:r>
              <a:rPr lang="en-US" dirty="0" smtClean="0"/>
              <a:t>pathways for students passing high </a:t>
            </a:r>
            <a:r>
              <a:rPr lang="en-US" dirty="0" smtClean="0"/>
              <a:t>DUF rate </a:t>
            </a:r>
            <a:r>
              <a:rPr lang="en-US" dirty="0" smtClean="0"/>
              <a:t>classes and </a:t>
            </a:r>
            <a:r>
              <a:rPr lang="en-US" dirty="0" smtClean="0"/>
              <a:t>reasons </a:t>
            </a:r>
            <a:r>
              <a:rPr lang="en-US" dirty="0" smtClean="0"/>
              <a:t>for dropping </a:t>
            </a:r>
            <a:r>
              <a:rPr lang="en-US" dirty="0" smtClean="0"/>
              <a:t>out afterwards</a:t>
            </a:r>
          </a:p>
          <a:p>
            <a:pPr lvl="1"/>
            <a:r>
              <a:rPr lang="en-US" dirty="0" smtClean="0"/>
              <a:t>Mentoring approaches to improve success in high DUF classes to improve overall graduation 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605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0" advClick="0" advTm="40000"/>
    </mc:Choice>
    <mc:Fallback xmlns="">
      <p:transition spd="slow" advClick="0" advTm="40000"/>
    </mc:Fallback>
  </mc:AlternateContent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386</TotalTime>
  <Words>221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 Light</vt:lpstr>
      <vt:lpstr>Rockwell</vt:lpstr>
      <vt:lpstr>Wingdings</vt:lpstr>
      <vt:lpstr>Atlas</vt:lpstr>
      <vt:lpstr>Pathways through CECS Majors, from first Engineering class</vt:lpstr>
      <vt:lpstr>Guiding Questions</vt:lpstr>
      <vt:lpstr>Overview of Data</vt:lpstr>
      <vt:lpstr>Findings</vt:lpstr>
      <vt:lpstr>Concluding thoughts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</dc:title>
  <dc:creator>Oh, Janet S.</dc:creator>
  <cp:lastModifiedBy>Durgesh, Vibhav</cp:lastModifiedBy>
  <cp:revision>17</cp:revision>
  <dcterms:created xsi:type="dcterms:W3CDTF">2018-03-07T17:41:25Z</dcterms:created>
  <dcterms:modified xsi:type="dcterms:W3CDTF">2018-05-04T06:21:45Z</dcterms:modified>
</cp:coreProperties>
</file>