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handoutMasterIdLst>
    <p:handoutMasterId r:id="rId17"/>
  </p:handoutMasterIdLst>
  <p:sldIdLst>
    <p:sldId id="261" r:id="rId2"/>
    <p:sldId id="266" r:id="rId3"/>
    <p:sldId id="263" r:id="rId4"/>
    <p:sldId id="267" r:id="rId5"/>
    <p:sldId id="264" r:id="rId6"/>
    <p:sldId id="265" r:id="rId7"/>
    <p:sldId id="262" r:id="rId8"/>
    <p:sldId id="268" r:id="rId9"/>
    <p:sldId id="269" r:id="rId10"/>
    <p:sldId id="271" r:id="rId11"/>
    <p:sldId id="272" r:id="rId12"/>
    <p:sldId id="273" r:id="rId13"/>
    <p:sldId id="274" r:id="rId14"/>
    <p:sldId id="275" r:id="rId15"/>
    <p:sldId id="276"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C339C60D-D7D0-4145-B317-8717EDE08942}">
          <p14:sldIdLst>
            <p14:sldId id="261"/>
            <p14:sldId id="266"/>
            <p14:sldId id="263"/>
            <p14:sldId id="267"/>
            <p14:sldId id="264"/>
            <p14:sldId id="265"/>
            <p14:sldId id="262"/>
            <p14:sldId id="268"/>
            <p14:sldId id="269"/>
            <p14:sldId id="271"/>
            <p14:sldId id="272"/>
            <p14:sldId id="273"/>
            <p14:sldId id="274"/>
            <p14:sldId id="275"/>
            <p14:sldId id="27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7" autoAdjust="0"/>
    <p:restoredTop sz="94658" autoAdjust="0"/>
  </p:normalViewPr>
  <p:slideViewPr>
    <p:cSldViewPr snapToGrid="0" snapToObjects="1">
      <p:cViewPr varScale="1">
        <p:scale>
          <a:sx n="161" d="100"/>
          <a:sy n="161" d="100"/>
        </p:scale>
        <p:origin x="384"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955318-30FB-C549-8546-3802140E73B7}" type="datetimeFigureOut">
              <a:rPr lang="en-US" smtClean="0"/>
              <a:t>10/10/2017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C428F6-F790-7747-8313-A07A58533ED4}" type="slidenum">
              <a:rPr lang="en-US" smtClean="0"/>
              <a:t>‹#›</a:t>
            </a:fld>
            <a:endParaRPr lang="en-US"/>
          </a:p>
        </p:txBody>
      </p:sp>
    </p:spTree>
    <p:extLst>
      <p:ext uri="{BB962C8B-B14F-4D97-AF65-F5344CB8AC3E}">
        <p14:creationId xmlns:p14="http://schemas.microsoft.com/office/powerpoint/2010/main" val="31169380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Background-Red.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685800" y="461716"/>
            <a:ext cx="7772400" cy="835479"/>
          </a:xfrm>
        </p:spPr>
        <p:txBody>
          <a:bodyPr/>
          <a:lstStyle>
            <a:lvl1pPr algn="ctr">
              <a:defRPr b="0" i="0" baseline="0">
                <a:solidFill>
                  <a:schemeClr val="bg1"/>
                </a:solidFill>
                <a:effectLst>
                  <a:outerShdw blurRad="50800" dist="38100" dir="2700000" algn="tl" rotWithShape="0">
                    <a:prstClr val="black">
                      <a:alpha val="40000"/>
                    </a:prstClr>
                  </a:outerShdw>
                </a:effectLst>
                <a:latin typeface="ATC Overlook Heavy"/>
                <a:cs typeface="ATC Overlook Heavy"/>
              </a:defRPr>
            </a:lvl1pPr>
          </a:lstStyle>
          <a:p>
            <a:r>
              <a:rPr lang="en-US" dirty="0" err="1" smtClean="0"/>
              <a:t>Lorem</a:t>
            </a:r>
            <a:r>
              <a:rPr lang="en-US" dirty="0" smtClean="0"/>
              <a:t> </a:t>
            </a:r>
            <a:r>
              <a:rPr lang="en-US" dirty="0" err="1" smtClean="0"/>
              <a:t>Ipsum</a:t>
            </a:r>
            <a:endParaRPr lang="en-US" dirty="0"/>
          </a:p>
        </p:txBody>
      </p:sp>
      <p:sp>
        <p:nvSpPr>
          <p:cNvPr id="3" name="Subtitle 2"/>
          <p:cNvSpPr>
            <a:spLocks noGrp="1"/>
          </p:cNvSpPr>
          <p:nvPr>
            <p:ph type="subTitle" idx="1" hasCustomPrompt="1"/>
          </p:nvPr>
        </p:nvSpPr>
        <p:spPr>
          <a:xfrm>
            <a:off x="1371600" y="1192031"/>
            <a:ext cx="6400800" cy="386303"/>
          </a:xfrm>
        </p:spPr>
        <p:txBody>
          <a:bodyPr>
            <a:normAutofit/>
          </a:bodyPr>
          <a:lstStyle>
            <a:lvl1pPr marL="0" indent="0" algn="ctr">
              <a:buNone/>
              <a:defRPr sz="1800" b="0" i="0" baseline="0">
                <a:solidFill>
                  <a:srgbClr val="FFFFFF"/>
                </a:solidFill>
                <a:latin typeface="ATC Overlook Heavy"/>
                <a:cs typeface="ATC Overlook Heav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Lorem</a:t>
            </a:r>
            <a:r>
              <a:rPr lang="en-US" dirty="0" smtClean="0"/>
              <a:t> </a:t>
            </a:r>
            <a:r>
              <a:rPr lang="en-US" dirty="0" err="1" smtClean="0"/>
              <a:t>Ipsum</a:t>
            </a:r>
            <a:endParaRPr lang="en-US" dirty="0"/>
          </a:p>
        </p:txBody>
      </p:sp>
      <p:sp>
        <p:nvSpPr>
          <p:cNvPr id="32" name="TextBox 31"/>
          <p:cNvSpPr txBox="1"/>
          <p:nvPr userDrawn="1"/>
        </p:nvSpPr>
        <p:spPr>
          <a:xfrm>
            <a:off x="457200" y="4552950"/>
            <a:ext cx="1155700" cy="369332"/>
          </a:xfrm>
          <a:prstGeom prst="rect">
            <a:avLst/>
          </a:prstGeom>
          <a:noFill/>
        </p:spPr>
        <p:txBody>
          <a:bodyPr wrap="square" rtlCol="0">
            <a:spAutoFit/>
          </a:bodyPr>
          <a:lstStyle/>
          <a:p>
            <a:endParaRPr lang="en-US" b="0" i="0" dirty="0">
              <a:latin typeface="ATC Overlook Heavy"/>
              <a:cs typeface="ATC Overlook Heavy"/>
            </a:endParaRPr>
          </a:p>
        </p:txBody>
      </p:sp>
      <p:sp>
        <p:nvSpPr>
          <p:cNvPr id="11" name="Picture Placeholder 10"/>
          <p:cNvSpPr>
            <a:spLocks noGrp="1"/>
          </p:cNvSpPr>
          <p:nvPr>
            <p:ph type="pic" sz="quarter" idx="11"/>
          </p:nvPr>
        </p:nvSpPr>
        <p:spPr>
          <a:xfrm>
            <a:off x="-35990" y="1678747"/>
            <a:ext cx="9195479" cy="3483803"/>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 name="connsiteX0" fmla="*/ 0 w 8731638"/>
              <a:gd name="connsiteY0" fmla="*/ 0 h 3393463"/>
              <a:gd name="connsiteX1" fmla="*/ 8731638 w 8731638"/>
              <a:gd name="connsiteY1" fmla="*/ 1834697 h 3393463"/>
              <a:gd name="connsiteX2" fmla="*/ 3369127 w 8731638"/>
              <a:gd name="connsiteY2" fmla="*/ 3393463 h 3393463"/>
              <a:gd name="connsiteX3" fmla="*/ 171081 w 8731638"/>
              <a:gd name="connsiteY3" fmla="*/ 3004107 h 3393463"/>
              <a:gd name="connsiteX4" fmla="*/ 0 w 8731638"/>
              <a:gd name="connsiteY4" fmla="*/ 0 h 3393463"/>
              <a:gd name="connsiteX0" fmla="*/ 3958468 w 8560557"/>
              <a:gd name="connsiteY0" fmla="*/ 0 h 2325680"/>
              <a:gd name="connsiteX1" fmla="*/ 8560557 w 8560557"/>
              <a:gd name="connsiteY1" fmla="*/ 766914 h 2325680"/>
              <a:gd name="connsiteX2" fmla="*/ 3198046 w 8560557"/>
              <a:gd name="connsiteY2" fmla="*/ 2325680 h 2325680"/>
              <a:gd name="connsiteX3" fmla="*/ 0 w 8560557"/>
              <a:gd name="connsiteY3" fmla="*/ 1936324 h 2325680"/>
              <a:gd name="connsiteX4" fmla="*/ 3958468 w 8560557"/>
              <a:gd name="connsiteY4" fmla="*/ 0 h 2325680"/>
              <a:gd name="connsiteX0" fmla="*/ 4577901 w 9179990"/>
              <a:gd name="connsiteY0" fmla="*/ 0 h 2325680"/>
              <a:gd name="connsiteX1" fmla="*/ 9179990 w 9179990"/>
              <a:gd name="connsiteY1" fmla="*/ 766914 h 2325680"/>
              <a:gd name="connsiteX2" fmla="*/ 3817479 w 9179990"/>
              <a:gd name="connsiteY2" fmla="*/ 2325680 h 2325680"/>
              <a:gd name="connsiteX3" fmla="*/ 0 w 9179990"/>
              <a:gd name="connsiteY3" fmla="*/ 774151 h 2325680"/>
              <a:gd name="connsiteX4" fmla="*/ 4577901 w 9179990"/>
              <a:gd name="connsiteY4" fmla="*/ 0 h 2325680"/>
              <a:gd name="connsiteX0" fmla="*/ 4577901 w 9179990"/>
              <a:gd name="connsiteY0" fmla="*/ 0 h 3464255"/>
              <a:gd name="connsiteX1" fmla="*/ 9179990 w 9179990"/>
              <a:gd name="connsiteY1" fmla="*/ 766914 h 3464255"/>
              <a:gd name="connsiteX2" fmla="*/ 24194 w 9179990"/>
              <a:gd name="connsiteY2" fmla="*/ 3464255 h 3464255"/>
              <a:gd name="connsiteX3" fmla="*/ 0 w 9179990"/>
              <a:gd name="connsiteY3" fmla="*/ 774151 h 3464255"/>
              <a:gd name="connsiteX4" fmla="*/ 4577901 w 9179990"/>
              <a:gd name="connsiteY4" fmla="*/ 0 h 3464255"/>
              <a:gd name="connsiteX0" fmla="*/ 4577901 w 9179990"/>
              <a:gd name="connsiteY0" fmla="*/ 0 h 3464255"/>
              <a:gd name="connsiteX1" fmla="*/ 9179990 w 9179990"/>
              <a:gd name="connsiteY1" fmla="*/ 766914 h 3464255"/>
              <a:gd name="connsiteX2" fmla="*/ 4721064 w 9179990"/>
              <a:gd name="connsiteY2" fmla="*/ 2077954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79990"/>
              <a:gd name="connsiteY0" fmla="*/ 0 h 3464255"/>
              <a:gd name="connsiteX1" fmla="*/ 9179990 w 9179990"/>
              <a:gd name="connsiteY1" fmla="*/ 766914 h 3464255"/>
              <a:gd name="connsiteX2" fmla="*/ 9157379 w 9179990"/>
              <a:gd name="connsiteY2" fmla="*/ 3458403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95479"/>
              <a:gd name="connsiteY0" fmla="*/ 0 h 3483803"/>
              <a:gd name="connsiteX1" fmla="*/ 9179990 w 9195479"/>
              <a:gd name="connsiteY1" fmla="*/ 766914 h 3483803"/>
              <a:gd name="connsiteX2" fmla="*/ 9195479 w 9195479"/>
              <a:gd name="connsiteY2" fmla="*/ 3483803 h 3483803"/>
              <a:gd name="connsiteX3" fmla="*/ 24194 w 9195479"/>
              <a:gd name="connsiteY3" fmla="*/ 3464255 h 3483803"/>
              <a:gd name="connsiteX4" fmla="*/ 0 w 9195479"/>
              <a:gd name="connsiteY4" fmla="*/ 774151 h 3483803"/>
              <a:gd name="connsiteX5" fmla="*/ 4577901 w 9195479"/>
              <a:gd name="connsiteY5" fmla="*/ 0 h 34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479" h="3483803">
                <a:moveTo>
                  <a:pt x="4577901" y="0"/>
                </a:moveTo>
                <a:lnTo>
                  <a:pt x="9179990" y="766914"/>
                </a:lnTo>
                <a:lnTo>
                  <a:pt x="9195479" y="3483803"/>
                </a:lnTo>
                <a:lnTo>
                  <a:pt x="24194" y="3464255"/>
                </a:lnTo>
                <a:lnTo>
                  <a:pt x="0" y="774151"/>
                </a:lnTo>
                <a:lnTo>
                  <a:pt x="4577901" y="0"/>
                </a:lnTo>
                <a:close/>
              </a:path>
            </a:pathLst>
          </a:custGeom>
        </p:spPr>
        <p:txBody>
          <a:bodyPr/>
          <a:lstStyle/>
          <a:p>
            <a:endParaRPr lang="en-US"/>
          </a:p>
        </p:txBody>
      </p:sp>
      <p:sp>
        <p:nvSpPr>
          <p:cNvPr id="4" name="TextBox 3"/>
          <p:cNvSpPr txBox="1"/>
          <p:nvPr userDrawn="1"/>
        </p:nvSpPr>
        <p:spPr>
          <a:xfrm>
            <a:off x="9899650" y="3835400"/>
            <a:ext cx="914400" cy="914400"/>
          </a:xfrm>
          <a:prstGeom prst="rect">
            <a:avLst/>
          </a:prstGeom>
        </p:spPr>
        <p:txBody>
          <a:bodyPr vert="horz" wrap="none" lIns="91440" tIns="45720" rIns="91440" bIns="45720" rtlCol="0" anchor="ctr">
            <a:normAutofit/>
          </a:bodyPr>
          <a:lstStyle/>
          <a:p>
            <a:pPr algn="l"/>
            <a:endParaRPr lang="en-US" sz="1400" dirty="0" err="1" smtClean="0"/>
          </a:p>
        </p:txBody>
      </p:sp>
    </p:spTree>
    <p:extLst>
      <p:ext uri="{BB962C8B-B14F-4D97-AF65-F5344CB8AC3E}">
        <p14:creationId xmlns:p14="http://schemas.microsoft.com/office/powerpoint/2010/main" val="2557288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Layout 01">
    <p:spTree>
      <p:nvGrpSpPr>
        <p:cNvPr id="1" name=""/>
        <p:cNvGrpSpPr/>
        <p:nvPr/>
      </p:nvGrpSpPr>
      <p:grpSpPr>
        <a:xfrm>
          <a:off x="0" y="0"/>
          <a:ext cx="0" cy="0"/>
          <a:chOff x="0" y="0"/>
          <a:chExt cx="0" cy="0"/>
        </a:xfrm>
      </p:grpSpPr>
      <p:pic>
        <p:nvPicPr>
          <p:cNvPr id="2" name="Picture 1" descr="Background-Whit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40000"/>
          <a:stretch/>
        </p:blipFill>
        <p:spPr>
          <a:xfrm>
            <a:off x="2781300" y="0"/>
            <a:ext cx="5486400" cy="5143500"/>
          </a:xfrm>
          <a:prstGeom prst="rect">
            <a:avLst/>
          </a:prstGeom>
        </p:spPr>
      </p:pic>
      <p:sp>
        <p:nvSpPr>
          <p:cNvPr id="12" name="Picture Placeholder 10"/>
          <p:cNvSpPr>
            <a:spLocks noGrp="1"/>
          </p:cNvSpPr>
          <p:nvPr>
            <p:ph type="pic" sz="quarter" idx="10"/>
          </p:nvPr>
        </p:nvSpPr>
        <p:spPr>
          <a:xfrm>
            <a:off x="-25400" y="-27472"/>
            <a:ext cx="3954964" cy="5221772"/>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13152 w 3942716"/>
              <a:gd name="connsiteY0" fmla="*/ 5901 h 5177775"/>
              <a:gd name="connsiteX1" fmla="*/ 3942716 w 3942716"/>
              <a:gd name="connsiteY1" fmla="*/ 0 h 5177775"/>
              <a:gd name="connsiteX2" fmla="*/ 3612353 w 3942716"/>
              <a:gd name="connsiteY2" fmla="*/ 5151473 h 5177775"/>
              <a:gd name="connsiteX3" fmla="*/ 0 w 3942716"/>
              <a:gd name="connsiteY3" fmla="*/ 5177775 h 5177775"/>
              <a:gd name="connsiteX4" fmla="*/ 13152 w 3942716"/>
              <a:gd name="connsiteY4" fmla="*/ 5901 h 5177775"/>
              <a:gd name="connsiteX0" fmla="*/ 13152 w 3942716"/>
              <a:gd name="connsiteY0" fmla="*/ 5901 h 5202273"/>
              <a:gd name="connsiteX1" fmla="*/ 3942716 w 3942716"/>
              <a:gd name="connsiteY1" fmla="*/ 0 h 5202273"/>
              <a:gd name="connsiteX2" fmla="*/ 3580603 w 3942716"/>
              <a:gd name="connsiteY2" fmla="*/ 5202273 h 5202273"/>
              <a:gd name="connsiteX3" fmla="*/ 0 w 3942716"/>
              <a:gd name="connsiteY3" fmla="*/ 5177775 h 5202273"/>
              <a:gd name="connsiteX4" fmla="*/ 13152 w 3942716"/>
              <a:gd name="connsiteY4" fmla="*/ 5901 h 5202273"/>
              <a:gd name="connsiteX0" fmla="*/ 0 w 3954964"/>
              <a:gd name="connsiteY0" fmla="*/ 0 h 5221772"/>
              <a:gd name="connsiteX1" fmla="*/ 3954964 w 3954964"/>
              <a:gd name="connsiteY1" fmla="*/ 19499 h 5221772"/>
              <a:gd name="connsiteX2" fmla="*/ 3592851 w 3954964"/>
              <a:gd name="connsiteY2" fmla="*/ 5221772 h 5221772"/>
              <a:gd name="connsiteX3" fmla="*/ 12248 w 3954964"/>
              <a:gd name="connsiteY3" fmla="*/ 5197274 h 5221772"/>
              <a:gd name="connsiteX4" fmla="*/ 0 w 3954964"/>
              <a:gd name="connsiteY4" fmla="*/ 0 h 5221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964" h="5221772">
                <a:moveTo>
                  <a:pt x="0" y="0"/>
                </a:moveTo>
                <a:lnTo>
                  <a:pt x="3954964" y="19499"/>
                </a:lnTo>
                <a:lnTo>
                  <a:pt x="3592851" y="5221772"/>
                </a:lnTo>
                <a:lnTo>
                  <a:pt x="12248" y="5197274"/>
                </a:lnTo>
                <a:cubicBezTo>
                  <a:pt x="8165" y="3464849"/>
                  <a:pt x="4083" y="1732425"/>
                  <a:pt x="0" y="0"/>
                </a:cubicBezTo>
                <a:close/>
              </a:path>
            </a:pathLst>
          </a:custGeom>
        </p:spPr>
        <p:txBody>
          <a:bodyPr/>
          <a:lstStyle/>
          <a:p>
            <a:endParaRPr lang="en-US"/>
          </a:p>
        </p:txBody>
      </p:sp>
      <p:sp>
        <p:nvSpPr>
          <p:cNvPr id="18" name="Text Placeholder 12"/>
          <p:cNvSpPr>
            <a:spLocks noGrp="1"/>
          </p:cNvSpPr>
          <p:nvPr>
            <p:ph type="body" sz="quarter" idx="13" hasCustomPrompt="1"/>
          </p:nvPr>
        </p:nvSpPr>
        <p:spPr>
          <a:xfrm>
            <a:off x="4840286" y="1860669"/>
            <a:ext cx="3586163" cy="398118"/>
          </a:xfrm>
        </p:spPr>
        <p:txBody>
          <a:bodyPr/>
          <a:lstStyle>
            <a:lvl1pPr marL="0" indent="0">
              <a:buNone/>
              <a:defRPr sz="2800"/>
            </a:lvl1pPr>
          </a:lstStyle>
          <a:p>
            <a:r>
              <a:rPr lang="en-US" sz="1800" b="1" i="0" dirty="0" err="1" smtClean="0">
                <a:solidFill>
                  <a:srgbClr val="E80202"/>
                </a:solidFill>
                <a:latin typeface="FS Lola"/>
                <a:cs typeface="FS Lola"/>
              </a:rPr>
              <a:t>Lorem</a:t>
            </a:r>
            <a:r>
              <a:rPr lang="en-US" sz="1800" b="1" i="0" baseline="0" dirty="0" smtClean="0">
                <a:solidFill>
                  <a:srgbClr val="E80202"/>
                </a:solidFill>
                <a:latin typeface="FS Lola"/>
                <a:cs typeface="FS Lola"/>
              </a:rPr>
              <a:t>, </a:t>
            </a:r>
            <a:r>
              <a:rPr lang="en-US" sz="1800" b="1" i="0" baseline="0" dirty="0" err="1" smtClean="0">
                <a:solidFill>
                  <a:schemeClr val="tx1"/>
                </a:solidFill>
                <a:latin typeface="FS Lola"/>
                <a:cs typeface="FS Lola"/>
              </a:rPr>
              <a:t>Ipsum</a:t>
            </a:r>
            <a:endParaRPr lang="en-US" sz="1800" b="1" i="0" dirty="0">
              <a:solidFill>
                <a:schemeClr val="tx1"/>
              </a:solidFill>
              <a:latin typeface="FS Lola"/>
              <a:cs typeface="FS Lola"/>
            </a:endParaRPr>
          </a:p>
        </p:txBody>
      </p:sp>
      <p:sp>
        <p:nvSpPr>
          <p:cNvPr id="19" name="Text Placeholder 12"/>
          <p:cNvSpPr>
            <a:spLocks noGrp="1"/>
          </p:cNvSpPr>
          <p:nvPr>
            <p:ph type="body" sz="quarter" idx="14" hasCustomPrompt="1"/>
          </p:nvPr>
        </p:nvSpPr>
        <p:spPr>
          <a:xfrm>
            <a:off x="4840286" y="2258787"/>
            <a:ext cx="3586163" cy="1638358"/>
          </a:xfrm>
        </p:spPr>
        <p:txBody>
          <a:bodyPr/>
          <a:lstStyle>
            <a:lvl1pPr marL="0" indent="0">
              <a:buNone/>
              <a:defRPr sz="1800"/>
            </a:lvl1pPr>
          </a:lstStyle>
          <a:p>
            <a:r>
              <a:rPr lang="en-US" sz="1200" b="0" i="0" dirty="0" err="1" smtClean="0">
                <a:solidFill>
                  <a:schemeClr val="tx1"/>
                </a:solidFill>
                <a:latin typeface="FS Lola"/>
                <a:cs typeface="FS Lola"/>
              </a:rPr>
              <a:t>Lorem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ipsum</a:t>
            </a:r>
            <a:r>
              <a:rPr lang="en-US" sz="1200" b="0" i="0" dirty="0" smtClean="0">
                <a:solidFill>
                  <a:schemeClr val="tx1"/>
                </a:solidFill>
                <a:latin typeface="FS Lola"/>
                <a:cs typeface="FS Lola"/>
              </a:rPr>
              <a:t> dolor sit </a:t>
            </a:r>
            <a:r>
              <a:rPr lang="en-US" sz="1200" b="0" i="0" dirty="0" err="1" smtClean="0">
                <a:solidFill>
                  <a:schemeClr val="tx1"/>
                </a:solidFill>
                <a:latin typeface="FS Lola"/>
                <a:cs typeface="FS Lola"/>
              </a:rPr>
              <a:t>amet</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vix</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oratio</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epicurei</a:t>
            </a:r>
            <a:r>
              <a:rPr lang="en-US" sz="1200" b="0" i="0" dirty="0" smtClean="0">
                <a:solidFill>
                  <a:schemeClr val="tx1"/>
                </a:solidFill>
                <a:latin typeface="FS Lola"/>
                <a:cs typeface="FS Lola"/>
              </a:rPr>
              <a:t>, sit </a:t>
            </a:r>
            <a:r>
              <a:rPr lang="en-US" sz="1200" b="0" i="0" dirty="0" err="1" smtClean="0">
                <a:solidFill>
                  <a:schemeClr val="tx1"/>
                </a:solidFill>
                <a:latin typeface="FS Lola"/>
                <a:cs typeface="FS Lola"/>
              </a:rPr>
              <a:t>eirmod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civibus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ea</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nibh</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dictas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sed</a:t>
            </a:r>
            <a:r>
              <a:rPr lang="en-US" sz="1200" b="0" i="0" dirty="0" smtClean="0">
                <a:solidFill>
                  <a:schemeClr val="tx1"/>
                </a:solidFill>
                <a:latin typeface="FS Lola"/>
                <a:cs typeface="FS Lola"/>
              </a:rPr>
              <a:t> cu. Cum </a:t>
            </a:r>
            <a:r>
              <a:rPr lang="en-US" sz="1200" b="0" i="0" dirty="0" err="1" smtClean="0">
                <a:solidFill>
                  <a:schemeClr val="tx1"/>
                </a:solidFill>
                <a:latin typeface="FS Lola"/>
                <a:cs typeface="FS Lola"/>
              </a:rPr>
              <a:t>autem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in. No quo </a:t>
            </a:r>
            <a:r>
              <a:rPr lang="en-US" sz="1200" b="0" i="0" dirty="0" err="1" smtClean="0">
                <a:solidFill>
                  <a:schemeClr val="tx1"/>
                </a:solidFill>
                <a:latin typeface="FS Lola"/>
                <a:cs typeface="FS Lola"/>
              </a:rPr>
              <a:t>noster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veritus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copiosae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pri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periculis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consectetuer</a:t>
            </a:r>
            <a:r>
              <a:rPr lang="en-US" sz="1200" b="0" i="0" dirty="0" smtClean="0">
                <a:solidFill>
                  <a:schemeClr val="tx1"/>
                </a:solidFill>
                <a:latin typeface="FS Lola"/>
                <a:cs typeface="FS Lola"/>
              </a:rPr>
              <a:t> an. </a:t>
            </a:r>
            <a:r>
              <a:rPr lang="en-US" sz="1200" b="0" i="0" dirty="0" err="1" smtClean="0">
                <a:solidFill>
                  <a:schemeClr val="tx1"/>
                </a:solidFill>
                <a:latin typeface="FS Lola"/>
                <a:cs typeface="FS Lola"/>
              </a:rPr>
              <a:t>Atomorum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urbanitas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Errem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insolens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ad. </a:t>
            </a:r>
            <a:r>
              <a:rPr lang="en-US" sz="1200" b="0" i="0" dirty="0" err="1" smtClean="0">
                <a:solidFill>
                  <a:schemeClr val="tx1"/>
                </a:solidFill>
                <a:latin typeface="FS Lola"/>
                <a:cs typeface="FS Lola"/>
              </a:rPr>
              <a:t>Ancillae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interesset</a:t>
            </a:r>
            <a:r>
              <a:rPr lang="en-US" sz="1200" b="0" i="0" dirty="0" smtClean="0">
                <a:solidFill>
                  <a:schemeClr val="tx1"/>
                </a:solidFill>
                <a:latin typeface="FS Lola"/>
                <a:cs typeface="FS Lola"/>
              </a:rPr>
              <a:t> ne pro, </a:t>
            </a:r>
            <a:r>
              <a:rPr lang="en-US" sz="1200" b="0" i="0" dirty="0" err="1" smtClean="0">
                <a:solidFill>
                  <a:schemeClr val="tx1"/>
                </a:solidFill>
                <a:latin typeface="FS Lola"/>
                <a:cs typeface="FS Lola"/>
              </a:rPr>
              <a:t>tempor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apeirian</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persequeris</a:t>
            </a:r>
            <a:r>
              <a:rPr lang="en-US" sz="1200" b="0" i="0" dirty="0" smtClean="0">
                <a:solidFill>
                  <a:schemeClr val="tx1"/>
                </a:solidFill>
                <a:latin typeface="FS Lola"/>
                <a:cs typeface="FS Lola"/>
              </a:rPr>
              <a:t> an duo.</a:t>
            </a:r>
            <a:endParaRPr lang="en-US" sz="1200" b="0" i="0" dirty="0">
              <a:solidFill>
                <a:schemeClr val="tx1"/>
              </a:solidFill>
              <a:latin typeface="FS Lola"/>
              <a:cs typeface="FS Lola"/>
            </a:endParaRPr>
          </a:p>
        </p:txBody>
      </p:sp>
      <p:sp>
        <p:nvSpPr>
          <p:cNvPr id="10" name="Title 9"/>
          <p:cNvSpPr>
            <a:spLocks noGrp="1"/>
          </p:cNvSpPr>
          <p:nvPr>
            <p:ph type="title" hasCustomPrompt="1"/>
          </p:nvPr>
        </p:nvSpPr>
        <p:spPr>
          <a:xfrm>
            <a:off x="4840286" y="1318826"/>
            <a:ext cx="3586163" cy="484694"/>
          </a:xfrm>
        </p:spPr>
        <p:txBody>
          <a:bodyPr/>
          <a:lstStyle>
            <a:lvl1pPr>
              <a:defRPr baseline="0">
                <a:solidFill>
                  <a:srgbClr val="E80202"/>
                </a:solidFill>
              </a:defRPr>
            </a:lvl1pPr>
          </a:lstStyle>
          <a:p>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15162112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Layout 01b">
    <p:spTree>
      <p:nvGrpSpPr>
        <p:cNvPr id="1" name=""/>
        <p:cNvGrpSpPr/>
        <p:nvPr/>
      </p:nvGrpSpPr>
      <p:grpSpPr>
        <a:xfrm>
          <a:off x="0" y="0"/>
          <a:ext cx="0" cy="0"/>
          <a:chOff x="0" y="0"/>
          <a:chExt cx="0" cy="0"/>
        </a:xfrm>
      </p:grpSpPr>
      <p:pic>
        <p:nvPicPr>
          <p:cNvPr id="2" name="Picture 1" descr="Background-Whit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40000"/>
          <a:stretch/>
        </p:blipFill>
        <p:spPr>
          <a:xfrm flipH="1">
            <a:off x="482600" y="0"/>
            <a:ext cx="5486400" cy="5143500"/>
          </a:xfrm>
          <a:prstGeom prst="rect">
            <a:avLst/>
          </a:prstGeom>
        </p:spPr>
      </p:pic>
      <p:sp>
        <p:nvSpPr>
          <p:cNvPr id="12" name="Picture Placeholder 10"/>
          <p:cNvSpPr>
            <a:spLocks noGrp="1"/>
          </p:cNvSpPr>
          <p:nvPr>
            <p:ph type="pic" sz="quarter" idx="10"/>
          </p:nvPr>
        </p:nvSpPr>
        <p:spPr>
          <a:xfrm>
            <a:off x="5227136" y="0"/>
            <a:ext cx="3942101" cy="5146025"/>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602798 w 3929564"/>
              <a:gd name="connsiteY3" fmla="*/ 5146025 h 5151473"/>
              <a:gd name="connsiteX4" fmla="*/ 0 w 3929564"/>
              <a:gd name="connsiteY4" fmla="*/ 5901 h 5151473"/>
              <a:gd name="connsiteX0" fmla="*/ 0 w 3942101"/>
              <a:gd name="connsiteY0" fmla="*/ 5901 h 5146025"/>
              <a:gd name="connsiteX1" fmla="*/ 3929564 w 3942101"/>
              <a:gd name="connsiteY1" fmla="*/ 0 h 5146025"/>
              <a:gd name="connsiteX2" fmla="*/ 3942101 w 3942101"/>
              <a:gd name="connsiteY2" fmla="*/ 5145123 h 5146025"/>
              <a:gd name="connsiteX3" fmla="*/ 602798 w 3942101"/>
              <a:gd name="connsiteY3" fmla="*/ 5146025 h 5146025"/>
              <a:gd name="connsiteX4" fmla="*/ 0 w 3942101"/>
              <a:gd name="connsiteY4" fmla="*/ 5901 h 514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101" h="5146025">
                <a:moveTo>
                  <a:pt x="0" y="5901"/>
                </a:moveTo>
                <a:lnTo>
                  <a:pt x="3929564" y="0"/>
                </a:lnTo>
                <a:lnTo>
                  <a:pt x="3942101" y="5145123"/>
                </a:lnTo>
                <a:lnTo>
                  <a:pt x="602798" y="5146025"/>
                </a:lnTo>
                <a:lnTo>
                  <a:pt x="0" y="5901"/>
                </a:lnTo>
                <a:close/>
              </a:path>
            </a:pathLst>
          </a:custGeom>
        </p:spPr>
        <p:txBody>
          <a:bodyPr/>
          <a:lstStyle/>
          <a:p>
            <a:endParaRPr lang="en-US"/>
          </a:p>
        </p:txBody>
      </p:sp>
      <p:sp>
        <p:nvSpPr>
          <p:cNvPr id="17" name="Text Placeholder 12"/>
          <p:cNvSpPr>
            <a:spLocks noGrp="1"/>
          </p:cNvSpPr>
          <p:nvPr>
            <p:ph type="body" sz="quarter" idx="12" hasCustomPrompt="1"/>
          </p:nvPr>
        </p:nvSpPr>
        <p:spPr>
          <a:xfrm>
            <a:off x="1169986" y="1375975"/>
            <a:ext cx="3586163" cy="533812"/>
          </a:xfrm>
        </p:spPr>
        <p:txBody>
          <a:bodyPr>
            <a:normAutofit/>
          </a:bodyPr>
          <a:lstStyle>
            <a:lvl1pPr marL="0" indent="0">
              <a:buNone/>
              <a:defRPr sz="3600"/>
            </a:lvl1pPr>
          </a:lstStyle>
          <a:p>
            <a:r>
              <a:rPr lang="en-US" sz="2800" b="0" i="0" dirty="0" smtClean="0">
                <a:solidFill>
                  <a:srgbClr val="E80202"/>
                </a:solidFill>
                <a:latin typeface="ATC Overlook Heavy"/>
                <a:cs typeface="ATC Overlook Heavy"/>
              </a:rPr>
              <a:t>35 YEAR AWARDS</a:t>
            </a:r>
            <a:endParaRPr lang="en-US" sz="2800" b="0" i="0" dirty="0">
              <a:solidFill>
                <a:srgbClr val="E80202"/>
              </a:solidFill>
              <a:latin typeface="ATC Overlook Heavy"/>
              <a:cs typeface="ATC Overlook Heavy"/>
            </a:endParaRPr>
          </a:p>
        </p:txBody>
      </p:sp>
      <p:sp>
        <p:nvSpPr>
          <p:cNvPr id="18" name="Text Placeholder 12"/>
          <p:cNvSpPr>
            <a:spLocks noGrp="1"/>
          </p:cNvSpPr>
          <p:nvPr>
            <p:ph type="body" sz="quarter" idx="13" hasCustomPrompt="1"/>
          </p:nvPr>
        </p:nvSpPr>
        <p:spPr>
          <a:xfrm>
            <a:off x="1169986" y="1860669"/>
            <a:ext cx="3586163" cy="398118"/>
          </a:xfrm>
        </p:spPr>
        <p:txBody>
          <a:bodyPr/>
          <a:lstStyle>
            <a:lvl1pPr marL="0" indent="0">
              <a:buNone/>
              <a:defRPr sz="2800"/>
            </a:lvl1pPr>
          </a:lstStyle>
          <a:p>
            <a:r>
              <a:rPr lang="en-US" sz="1800" b="1" i="0" dirty="0" smtClean="0">
                <a:solidFill>
                  <a:srgbClr val="E80202"/>
                </a:solidFill>
                <a:latin typeface="FS Lola"/>
                <a:cs typeface="FS Lola"/>
              </a:rPr>
              <a:t>Todd</a:t>
            </a:r>
            <a:r>
              <a:rPr lang="en-US" sz="1800" b="1" i="0" baseline="0" dirty="0" smtClean="0">
                <a:solidFill>
                  <a:srgbClr val="E80202"/>
                </a:solidFill>
                <a:latin typeface="FS Lola"/>
                <a:cs typeface="FS Lola"/>
              </a:rPr>
              <a:t> Andrews, </a:t>
            </a:r>
            <a:r>
              <a:rPr lang="en-US" sz="1800" b="1" i="0" baseline="0" dirty="0" smtClean="0">
                <a:solidFill>
                  <a:schemeClr val="tx1"/>
                </a:solidFill>
                <a:latin typeface="FS Lola"/>
                <a:cs typeface="FS Lola"/>
              </a:rPr>
              <a:t>Physical Plant</a:t>
            </a:r>
            <a:endParaRPr lang="en-US" sz="1800" b="1" i="0" dirty="0">
              <a:solidFill>
                <a:schemeClr val="tx1"/>
              </a:solidFill>
              <a:latin typeface="FS Lola"/>
              <a:cs typeface="FS Lola"/>
            </a:endParaRPr>
          </a:p>
        </p:txBody>
      </p:sp>
      <p:sp>
        <p:nvSpPr>
          <p:cNvPr id="19" name="Text Placeholder 12"/>
          <p:cNvSpPr>
            <a:spLocks noGrp="1"/>
          </p:cNvSpPr>
          <p:nvPr>
            <p:ph type="body" sz="quarter" idx="14" hasCustomPrompt="1"/>
          </p:nvPr>
        </p:nvSpPr>
        <p:spPr>
          <a:xfrm>
            <a:off x="1169986" y="2258787"/>
            <a:ext cx="3586163" cy="1638358"/>
          </a:xfrm>
        </p:spPr>
        <p:txBody>
          <a:bodyPr/>
          <a:lstStyle>
            <a:lvl1pPr marL="0" indent="0">
              <a:buNone/>
              <a:defRPr sz="1800"/>
            </a:lvl1pPr>
          </a:lstStyle>
          <a:p>
            <a:r>
              <a:rPr lang="en-US" sz="1200" b="0" i="0" dirty="0" err="1" smtClean="0">
                <a:solidFill>
                  <a:schemeClr val="tx1"/>
                </a:solidFill>
                <a:latin typeface="FS Lola"/>
                <a:cs typeface="FS Lola"/>
              </a:rPr>
              <a:t>Lorem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ipsum</a:t>
            </a:r>
            <a:r>
              <a:rPr lang="en-US" sz="1200" b="0" i="0" dirty="0" smtClean="0">
                <a:solidFill>
                  <a:schemeClr val="tx1"/>
                </a:solidFill>
                <a:latin typeface="FS Lola"/>
                <a:cs typeface="FS Lola"/>
              </a:rPr>
              <a:t> dolor sit </a:t>
            </a:r>
            <a:r>
              <a:rPr lang="en-US" sz="1200" b="0" i="0" dirty="0" err="1" smtClean="0">
                <a:solidFill>
                  <a:schemeClr val="tx1"/>
                </a:solidFill>
                <a:latin typeface="FS Lola"/>
                <a:cs typeface="FS Lola"/>
              </a:rPr>
              <a:t>amet</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vix</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oratio</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epicurei</a:t>
            </a:r>
            <a:r>
              <a:rPr lang="en-US" sz="1200" b="0" i="0" dirty="0" smtClean="0">
                <a:solidFill>
                  <a:schemeClr val="tx1"/>
                </a:solidFill>
                <a:latin typeface="FS Lola"/>
                <a:cs typeface="FS Lola"/>
              </a:rPr>
              <a:t>, sit </a:t>
            </a:r>
            <a:r>
              <a:rPr lang="en-US" sz="1200" b="0" i="0" dirty="0" err="1" smtClean="0">
                <a:solidFill>
                  <a:schemeClr val="tx1"/>
                </a:solidFill>
                <a:latin typeface="FS Lola"/>
                <a:cs typeface="FS Lola"/>
              </a:rPr>
              <a:t>eirmod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civibus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ea</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nibh</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dictas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sed</a:t>
            </a:r>
            <a:r>
              <a:rPr lang="en-US" sz="1200" b="0" i="0" dirty="0" smtClean="0">
                <a:solidFill>
                  <a:schemeClr val="tx1"/>
                </a:solidFill>
                <a:latin typeface="FS Lola"/>
                <a:cs typeface="FS Lola"/>
              </a:rPr>
              <a:t> cu. Cum </a:t>
            </a:r>
            <a:r>
              <a:rPr lang="en-US" sz="1200" b="0" i="0" dirty="0" err="1" smtClean="0">
                <a:solidFill>
                  <a:schemeClr val="tx1"/>
                </a:solidFill>
                <a:latin typeface="FS Lola"/>
                <a:cs typeface="FS Lola"/>
              </a:rPr>
              <a:t>autem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in. No quo </a:t>
            </a:r>
            <a:r>
              <a:rPr lang="en-US" sz="1200" b="0" i="0" dirty="0" err="1" smtClean="0">
                <a:solidFill>
                  <a:schemeClr val="tx1"/>
                </a:solidFill>
                <a:latin typeface="FS Lola"/>
                <a:cs typeface="FS Lola"/>
              </a:rPr>
              <a:t>noster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veritus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copiosae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pri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periculis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consectetuer</a:t>
            </a:r>
            <a:r>
              <a:rPr lang="en-US" sz="1200" b="0" i="0" dirty="0" smtClean="0">
                <a:solidFill>
                  <a:schemeClr val="tx1"/>
                </a:solidFill>
                <a:latin typeface="FS Lola"/>
                <a:cs typeface="FS Lola"/>
              </a:rPr>
              <a:t> an. </a:t>
            </a:r>
            <a:r>
              <a:rPr lang="en-US" sz="1200" b="0" i="0" dirty="0" err="1" smtClean="0">
                <a:solidFill>
                  <a:schemeClr val="tx1"/>
                </a:solidFill>
                <a:latin typeface="FS Lola"/>
                <a:cs typeface="FS Lola"/>
              </a:rPr>
              <a:t>Atomorum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urbanitas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Errem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insolens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ad. </a:t>
            </a:r>
            <a:r>
              <a:rPr lang="en-US" sz="1200" b="0" i="0" dirty="0" err="1" smtClean="0">
                <a:solidFill>
                  <a:schemeClr val="tx1"/>
                </a:solidFill>
                <a:latin typeface="FS Lola"/>
                <a:cs typeface="FS Lola"/>
              </a:rPr>
              <a:t>Ancillae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interesset</a:t>
            </a:r>
            <a:r>
              <a:rPr lang="en-US" sz="1200" b="0" i="0" dirty="0" smtClean="0">
                <a:solidFill>
                  <a:schemeClr val="tx1"/>
                </a:solidFill>
                <a:latin typeface="FS Lola"/>
                <a:cs typeface="FS Lola"/>
              </a:rPr>
              <a:t> ne pro, </a:t>
            </a:r>
            <a:r>
              <a:rPr lang="en-US" sz="1200" b="0" i="0" dirty="0" err="1" smtClean="0">
                <a:solidFill>
                  <a:schemeClr val="tx1"/>
                </a:solidFill>
                <a:latin typeface="FS Lola"/>
                <a:cs typeface="FS Lola"/>
              </a:rPr>
              <a:t>tempor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apeirian</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persequeris</a:t>
            </a:r>
            <a:r>
              <a:rPr lang="en-US" sz="1200" b="0" i="0" dirty="0" smtClean="0">
                <a:solidFill>
                  <a:schemeClr val="tx1"/>
                </a:solidFill>
                <a:latin typeface="FS Lola"/>
                <a:cs typeface="FS Lola"/>
              </a:rPr>
              <a:t> an duo.</a:t>
            </a:r>
            <a:endParaRPr lang="en-US" sz="1200" b="0" i="0" dirty="0">
              <a:solidFill>
                <a:schemeClr val="tx1"/>
              </a:solidFill>
              <a:latin typeface="FS Lola"/>
              <a:cs typeface="FS Lola"/>
            </a:endParaRPr>
          </a:p>
        </p:txBody>
      </p:sp>
    </p:spTree>
    <p:extLst>
      <p:ext uri="{BB962C8B-B14F-4D97-AF65-F5344CB8AC3E}">
        <p14:creationId xmlns:p14="http://schemas.microsoft.com/office/powerpoint/2010/main" val="3935980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Layout 02">
    <p:spTree>
      <p:nvGrpSpPr>
        <p:cNvPr id="1" name=""/>
        <p:cNvGrpSpPr/>
        <p:nvPr/>
      </p:nvGrpSpPr>
      <p:grpSpPr>
        <a:xfrm>
          <a:off x="0" y="0"/>
          <a:ext cx="0" cy="0"/>
          <a:chOff x="0" y="0"/>
          <a:chExt cx="0" cy="0"/>
        </a:xfrm>
      </p:grpSpPr>
      <p:pic>
        <p:nvPicPr>
          <p:cNvPr id="2" name="Picture 1" descr="Background-Whit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40000"/>
          <a:stretch/>
        </p:blipFill>
        <p:spPr>
          <a:xfrm>
            <a:off x="2781300" y="0"/>
            <a:ext cx="5486400" cy="5143500"/>
          </a:xfrm>
          <a:prstGeom prst="rect">
            <a:avLst/>
          </a:prstGeom>
        </p:spPr>
      </p:pic>
      <p:sp>
        <p:nvSpPr>
          <p:cNvPr id="15" name="Picture Placeholder 10"/>
          <p:cNvSpPr>
            <a:spLocks noGrp="1"/>
          </p:cNvSpPr>
          <p:nvPr>
            <p:ph type="pic" sz="quarter" idx="10"/>
          </p:nvPr>
        </p:nvSpPr>
        <p:spPr>
          <a:xfrm>
            <a:off x="0" y="0"/>
            <a:ext cx="3935464" cy="2573456"/>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464" h="2573456">
                <a:moveTo>
                  <a:pt x="5900" y="5901"/>
                </a:moveTo>
                <a:lnTo>
                  <a:pt x="3935464" y="0"/>
                </a:lnTo>
                <a:lnTo>
                  <a:pt x="3298335" y="2567555"/>
                </a:lnTo>
                <a:lnTo>
                  <a:pt x="0" y="2573456"/>
                </a:lnTo>
                <a:cubicBezTo>
                  <a:pt x="1967" y="1717604"/>
                  <a:pt x="3933" y="861753"/>
                  <a:pt x="5900" y="5901"/>
                </a:cubicBezTo>
                <a:close/>
              </a:path>
            </a:pathLst>
          </a:custGeom>
        </p:spPr>
        <p:txBody>
          <a:bodyPr/>
          <a:lstStyle/>
          <a:p>
            <a:endParaRPr lang="en-US"/>
          </a:p>
        </p:txBody>
      </p:sp>
      <p:sp>
        <p:nvSpPr>
          <p:cNvPr id="13" name="Picture Placeholder 10"/>
          <p:cNvSpPr>
            <a:spLocks noGrp="1"/>
          </p:cNvSpPr>
          <p:nvPr>
            <p:ph type="pic" sz="quarter" idx="11"/>
          </p:nvPr>
        </p:nvSpPr>
        <p:spPr>
          <a:xfrm>
            <a:off x="-14637" y="2567779"/>
            <a:ext cx="3942088" cy="2609339"/>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13 w 4147709"/>
              <a:gd name="connsiteY0" fmla="*/ 1925398 h 2573456"/>
              <a:gd name="connsiteX1" fmla="*/ 4147709 w 4147709"/>
              <a:gd name="connsiteY1" fmla="*/ 0 h 2573456"/>
              <a:gd name="connsiteX2" fmla="*/ 3510580 w 4147709"/>
              <a:gd name="connsiteY2" fmla="*/ 2567555 h 2573456"/>
              <a:gd name="connsiteX3" fmla="*/ 212245 w 4147709"/>
              <a:gd name="connsiteY3" fmla="*/ 2573456 h 2573456"/>
              <a:gd name="connsiteX4" fmla="*/ 13 w 4147709"/>
              <a:gd name="connsiteY4" fmla="*/ 1925398 h 2573456"/>
              <a:gd name="connsiteX0" fmla="*/ 323 w 4148019"/>
              <a:gd name="connsiteY0" fmla="*/ 1925398 h 4507495"/>
              <a:gd name="connsiteX1" fmla="*/ 4148019 w 4148019"/>
              <a:gd name="connsiteY1" fmla="*/ 0 h 4507495"/>
              <a:gd name="connsiteX2" fmla="*/ 3510890 w 4148019"/>
              <a:gd name="connsiteY2" fmla="*/ 2567555 h 4507495"/>
              <a:gd name="connsiteX3" fmla="*/ 4117 w 4148019"/>
              <a:gd name="connsiteY3" fmla="*/ 4507495 h 4507495"/>
              <a:gd name="connsiteX4" fmla="*/ 323 w 4148019"/>
              <a:gd name="connsiteY4" fmla="*/ 1925398 h 4507495"/>
              <a:gd name="connsiteX0" fmla="*/ 323 w 4148019"/>
              <a:gd name="connsiteY0" fmla="*/ 1925398 h 4507495"/>
              <a:gd name="connsiteX1" fmla="*/ 4148019 w 4148019"/>
              <a:gd name="connsiteY1" fmla="*/ 0 h 4507495"/>
              <a:gd name="connsiteX2" fmla="*/ 3922919 w 4148019"/>
              <a:gd name="connsiteY2" fmla="*/ 4487052 h 4507495"/>
              <a:gd name="connsiteX3" fmla="*/ 4117 w 4148019"/>
              <a:gd name="connsiteY3" fmla="*/ 4507495 h 4507495"/>
              <a:gd name="connsiteX4" fmla="*/ 323 w 4148019"/>
              <a:gd name="connsiteY4" fmla="*/ 1925398 h 4507495"/>
              <a:gd name="connsiteX0" fmla="*/ 323 w 3922919"/>
              <a:gd name="connsiteY0" fmla="*/ 20443 h 2602540"/>
              <a:gd name="connsiteX1" fmla="*/ 3294878 w 3922919"/>
              <a:gd name="connsiteY1" fmla="*/ 0 h 2602540"/>
              <a:gd name="connsiteX2" fmla="*/ 3922919 w 3922919"/>
              <a:gd name="connsiteY2" fmla="*/ 2582097 h 2602540"/>
              <a:gd name="connsiteX3" fmla="*/ 4117 w 3922919"/>
              <a:gd name="connsiteY3" fmla="*/ 2602540 h 2602540"/>
              <a:gd name="connsiteX4" fmla="*/ 323 w 3922919"/>
              <a:gd name="connsiteY4" fmla="*/ 20443 h 2602540"/>
              <a:gd name="connsiteX0" fmla="*/ 323 w 3922919"/>
              <a:gd name="connsiteY0" fmla="*/ 1054 h 2602540"/>
              <a:gd name="connsiteX1" fmla="*/ 3294878 w 3922919"/>
              <a:gd name="connsiteY1" fmla="*/ 0 h 2602540"/>
              <a:gd name="connsiteX2" fmla="*/ 3922919 w 3922919"/>
              <a:gd name="connsiteY2" fmla="*/ 2582097 h 2602540"/>
              <a:gd name="connsiteX3" fmla="*/ 4117 w 3922919"/>
              <a:gd name="connsiteY3" fmla="*/ 2602540 h 2602540"/>
              <a:gd name="connsiteX4" fmla="*/ 323 w 3922919"/>
              <a:gd name="connsiteY4" fmla="*/ 1054 h 2602540"/>
              <a:gd name="connsiteX0" fmla="*/ 323 w 3922919"/>
              <a:gd name="connsiteY0" fmla="*/ 1054 h 2602540"/>
              <a:gd name="connsiteX1" fmla="*/ 3294878 w 3922919"/>
              <a:gd name="connsiteY1" fmla="*/ 0 h 2602540"/>
              <a:gd name="connsiteX2" fmla="*/ 3922919 w 3922919"/>
              <a:gd name="connsiteY2" fmla="*/ 2582097 h 2602540"/>
              <a:gd name="connsiteX3" fmla="*/ 4117 w 3922919"/>
              <a:gd name="connsiteY3" fmla="*/ 2602540 h 2602540"/>
              <a:gd name="connsiteX4" fmla="*/ 323 w 3922919"/>
              <a:gd name="connsiteY4" fmla="*/ 1054 h 2602540"/>
              <a:gd name="connsiteX0" fmla="*/ 102 w 3942088"/>
              <a:gd name="connsiteY0" fmla="*/ 5901 h 2602540"/>
              <a:gd name="connsiteX1" fmla="*/ 3314047 w 3942088"/>
              <a:gd name="connsiteY1" fmla="*/ 0 h 2602540"/>
              <a:gd name="connsiteX2" fmla="*/ 3942088 w 3942088"/>
              <a:gd name="connsiteY2" fmla="*/ 2582097 h 2602540"/>
              <a:gd name="connsiteX3" fmla="*/ 23286 w 3942088"/>
              <a:gd name="connsiteY3" fmla="*/ 2602540 h 2602540"/>
              <a:gd name="connsiteX4" fmla="*/ 102 w 3942088"/>
              <a:gd name="connsiteY4" fmla="*/ 5901 h 2602540"/>
              <a:gd name="connsiteX0" fmla="*/ 102 w 3942088"/>
              <a:gd name="connsiteY0" fmla="*/ 0 h 2609339"/>
              <a:gd name="connsiteX1" fmla="*/ 3314047 w 3942088"/>
              <a:gd name="connsiteY1" fmla="*/ 6799 h 2609339"/>
              <a:gd name="connsiteX2" fmla="*/ 3942088 w 3942088"/>
              <a:gd name="connsiteY2" fmla="*/ 2588896 h 2609339"/>
              <a:gd name="connsiteX3" fmla="*/ 23286 w 3942088"/>
              <a:gd name="connsiteY3" fmla="*/ 2609339 h 2609339"/>
              <a:gd name="connsiteX4" fmla="*/ 102 w 3942088"/>
              <a:gd name="connsiteY4" fmla="*/ 0 h 260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088" h="2609339">
                <a:moveTo>
                  <a:pt x="102" y="0"/>
                </a:moveTo>
                <a:lnTo>
                  <a:pt x="3314047" y="6799"/>
                </a:lnTo>
                <a:lnTo>
                  <a:pt x="3942088" y="2588896"/>
                </a:lnTo>
                <a:lnTo>
                  <a:pt x="23286" y="2609339"/>
                </a:lnTo>
                <a:cubicBezTo>
                  <a:pt x="25253" y="1753487"/>
                  <a:pt x="-1865" y="855852"/>
                  <a:pt x="102" y="0"/>
                </a:cubicBezTo>
                <a:close/>
              </a:path>
            </a:pathLst>
          </a:custGeom>
        </p:spPr>
        <p:txBody>
          <a:bodyPr/>
          <a:lstStyle/>
          <a:p>
            <a:endParaRPr lang="en-US"/>
          </a:p>
        </p:txBody>
      </p:sp>
      <p:sp>
        <p:nvSpPr>
          <p:cNvPr id="19" name="Text Placeholder 12"/>
          <p:cNvSpPr>
            <a:spLocks noGrp="1"/>
          </p:cNvSpPr>
          <p:nvPr>
            <p:ph type="body" sz="quarter" idx="12" hasCustomPrompt="1"/>
          </p:nvPr>
        </p:nvSpPr>
        <p:spPr>
          <a:xfrm>
            <a:off x="4840286" y="1375975"/>
            <a:ext cx="3586163" cy="533812"/>
          </a:xfrm>
        </p:spPr>
        <p:txBody>
          <a:bodyPr>
            <a:normAutofit/>
          </a:bodyPr>
          <a:lstStyle>
            <a:lvl1pPr marL="0" indent="0">
              <a:buNone/>
              <a:defRPr sz="3600"/>
            </a:lvl1pPr>
          </a:lstStyle>
          <a:p>
            <a:r>
              <a:rPr lang="en-US" sz="2800" b="0" i="0" dirty="0" smtClean="0">
                <a:solidFill>
                  <a:srgbClr val="E80202"/>
                </a:solidFill>
                <a:latin typeface="ATC Overlook Heavy"/>
                <a:cs typeface="ATC Overlook Heavy"/>
              </a:rPr>
              <a:t>35 YEAR AWARDS</a:t>
            </a:r>
            <a:endParaRPr lang="en-US" sz="2800" b="0" i="0" dirty="0">
              <a:solidFill>
                <a:srgbClr val="E80202"/>
              </a:solidFill>
              <a:latin typeface="ATC Overlook Heavy"/>
              <a:cs typeface="ATC Overlook Heavy"/>
            </a:endParaRPr>
          </a:p>
        </p:txBody>
      </p:sp>
      <p:sp>
        <p:nvSpPr>
          <p:cNvPr id="20" name="Text Placeholder 12"/>
          <p:cNvSpPr>
            <a:spLocks noGrp="1"/>
          </p:cNvSpPr>
          <p:nvPr>
            <p:ph type="body" sz="quarter" idx="13" hasCustomPrompt="1"/>
          </p:nvPr>
        </p:nvSpPr>
        <p:spPr>
          <a:xfrm>
            <a:off x="4840286" y="1860669"/>
            <a:ext cx="3586163" cy="398118"/>
          </a:xfrm>
        </p:spPr>
        <p:txBody>
          <a:bodyPr/>
          <a:lstStyle>
            <a:lvl1pPr marL="0" indent="0">
              <a:buNone/>
              <a:defRPr sz="2800"/>
            </a:lvl1pPr>
          </a:lstStyle>
          <a:p>
            <a:r>
              <a:rPr lang="en-US" sz="1800" b="1" i="0" dirty="0" smtClean="0">
                <a:solidFill>
                  <a:srgbClr val="E80202"/>
                </a:solidFill>
                <a:latin typeface="FS Lola"/>
                <a:cs typeface="FS Lola"/>
              </a:rPr>
              <a:t>Todd</a:t>
            </a:r>
            <a:r>
              <a:rPr lang="en-US" sz="1800" b="1" i="0" baseline="0" dirty="0" smtClean="0">
                <a:solidFill>
                  <a:srgbClr val="E80202"/>
                </a:solidFill>
                <a:latin typeface="FS Lola"/>
                <a:cs typeface="FS Lola"/>
              </a:rPr>
              <a:t> Andrews, </a:t>
            </a:r>
            <a:r>
              <a:rPr lang="en-US" sz="1800" b="1" i="0" baseline="0" dirty="0" smtClean="0">
                <a:solidFill>
                  <a:schemeClr val="tx1"/>
                </a:solidFill>
                <a:latin typeface="FS Lola"/>
                <a:cs typeface="FS Lola"/>
              </a:rPr>
              <a:t>Physical Plant</a:t>
            </a:r>
            <a:endParaRPr lang="en-US" sz="1800" b="1" i="0" dirty="0">
              <a:solidFill>
                <a:schemeClr val="tx1"/>
              </a:solidFill>
              <a:latin typeface="FS Lola"/>
              <a:cs typeface="FS Lola"/>
            </a:endParaRPr>
          </a:p>
        </p:txBody>
      </p:sp>
      <p:sp>
        <p:nvSpPr>
          <p:cNvPr id="21" name="Text Placeholder 12"/>
          <p:cNvSpPr>
            <a:spLocks noGrp="1"/>
          </p:cNvSpPr>
          <p:nvPr>
            <p:ph type="body" sz="quarter" idx="14" hasCustomPrompt="1"/>
          </p:nvPr>
        </p:nvSpPr>
        <p:spPr>
          <a:xfrm>
            <a:off x="4840286" y="2258787"/>
            <a:ext cx="3586163" cy="1638358"/>
          </a:xfrm>
        </p:spPr>
        <p:txBody>
          <a:bodyPr/>
          <a:lstStyle>
            <a:lvl1pPr marL="0" indent="0">
              <a:buNone/>
              <a:defRPr sz="1800"/>
            </a:lvl1pPr>
          </a:lstStyle>
          <a:p>
            <a:r>
              <a:rPr lang="en-US" sz="1200" b="0" i="0" dirty="0" err="1" smtClean="0">
                <a:solidFill>
                  <a:schemeClr val="tx1"/>
                </a:solidFill>
                <a:latin typeface="FS Lola"/>
                <a:cs typeface="FS Lola"/>
              </a:rPr>
              <a:t>Lorem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ipsum</a:t>
            </a:r>
            <a:r>
              <a:rPr lang="en-US" sz="1200" b="0" i="0" dirty="0" smtClean="0">
                <a:solidFill>
                  <a:schemeClr val="tx1"/>
                </a:solidFill>
                <a:latin typeface="FS Lola"/>
                <a:cs typeface="FS Lola"/>
              </a:rPr>
              <a:t> dolor sit </a:t>
            </a:r>
            <a:r>
              <a:rPr lang="en-US" sz="1200" b="0" i="0" dirty="0" err="1" smtClean="0">
                <a:solidFill>
                  <a:schemeClr val="tx1"/>
                </a:solidFill>
                <a:latin typeface="FS Lola"/>
                <a:cs typeface="FS Lola"/>
              </a:rPr>
              <a:t>amet</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vix</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oratio</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epicurei</a:t>
            </a:r>
            <a:r>
              <a:rPr lang="en-US" sz="1200" b="0" i="0" dirty="0" smtClean="0">
                <a:solidFill>
                  <a:schemeClr val="tx1"/>
                </a:solidFill>
                <a:latin typeface="FS Lola"/>
                <a:cs typeface="FS Lola"/>
              </a:rPr>
              <a:t>, sit </a:t>
            </a:r>
            <a:r>
              <a:rPr lang="en-US" sz="1200" b="0" i="0" dirty="0" err="1" smtClean="0">
                <a:solidFill>
                  <a:schemeClr val="tx1"/>
                </a:solidFill>
                <a:latin typeface="FS Lola"/>
                <a:cs typeface="FS Lola"/>
              </a:rPr>
              <a:t>eirmod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civibus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ea</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nibh</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dictas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sed</a:t>
            </a:r>
            <a:r>
              <a:rPr lang="en-US" sz="1200" b="0" i="0" dirty="0" smtClean="0">
                <a:solidFill>
                  <a:schemeClr val="tx1"/>
                </a:solidFill>
                <a:latin typeface="FS Lola"/>
                <a:cs typeface="FS Lola"/>
              </a:rPr>
              <a:t> cu. Cum </a:t>
            </a:r>
            <a:r>
              <a:rPr lang="en-US" sz="1200" b="0" i="0" dirty="0" err="1" smtClean="0">
                <a:solidFill>
                  <a:schemeClr val="tx1"/>
                </a:solidFill>
                <a:latin typeface="FS Lola"/>
                <a:cs typeface="FS Lola"/>
              </a:rPr>
              <a:t>autem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in. No quo </a:t>
            </a:r>
            <a:r>
              <a:rPr lang="en-US" sz="1200" b="0" i="0" dirty="0" err="1" smtClean="0">
                <a:solidFill>
                  <a:schemeClr val="tx1"/>
                </a:solidFill>
                <a:latin typeface="FS Lola"/>
                <a:cs typeface="FS Lola"/>
              </a:rPr>
              <a:t>noster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veritus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copiosae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pri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periculis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consectetuer</a:t>
            </a:r>
            <a:r>
              <a:rPr lang="en-US" sz="1200" b="0" i="0" dirty="0" smtClean="0">
                <a:solidFill>
                  <a:schemeClr val="tx1"/>
                </a:solidFill>
                <a:latin typeface="FS Lola"/>
                <a:cs typeface="FS Lola"/>
              </a:rPr>
              <a:t> an. </a:t>
            </a:r>
            <a:r>
              <a:rPr lang="en-US" sz="1200" b="0" i="0" dirty="0" err="1" smtClean="0">
                <a:solidFill>
                  <a:schemeClr val="tx1"/>
                </a:solidFill>
                <a:latin typeface="FS Lola"/>
                <a:cs typeface="FS Lola"/>
              </a:rPr>
              <a:t>Atomorum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urbanitas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Errem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insolens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ad. </a:t>
            </a:r>
            <a:r>
              <a:rPr lang="en-US" sz="1200" b="0" i="0" dirty="0" err="1" smtClean="0">
                <a:solidFill>
                  <a:schemeClr val="tx1"/>
                </a:solidFill>
                <a:latin typeface="FS Lola"/>
                <a:cs typeface="FS Lola"/>
              </a:rPr>
              <a:t>Ancillae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interesset</a:t>
            </a:r>
            <a:r>
              <a:rPr lang="en-US" sz="1200" b="0" i="0" dirty="0" smtClean="0">
                <a:solidFill>
                  <a:schemeClr val="tx1"/>
                </a:solidFill>
                <a:latin typeface="FS Lola"/>
                <a:cs typeface="FS Lola"/>
              </a:rPr>
              <a:t> ne pro, </a:t>
            </a:r>
            <a:r>
              <a:rPr lang="en-US" sz="1200" b="0" i="0" dirty="0" err="1" smtClean="0">
                <a:solidFill>
                  <a:schemeClr val="tx1"/>
                </a:solidFill>
                <a:latin typeface="FS Lola"/>
                <a:cs typeface="FS Lola"/>
              </a:rPr>
              <a:t>tempor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apeirian</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persequeris</a:t>
            </a:r>
            <a:r>
              <a:rPr lang="en-US" sz="1200" b="0" i="0" dirty="0" smtClean="0">
                <a:solidFill>
                  <a:schemeClr val="tx1"/>
                </a:solidFill>
                <a:latin typeface="FS Lola"/>
                <a:cs typeface="FS Lola"/>
              </a:rPr>
              <a:t> an duo.</a:t>
            </a:r>
            <a:endParaRPr lang="en-US" sz="1200" b="0" i="0" dirty="0">
              <a:solidFill>
                <a:schemeClr val="tx1"/>
              </a:solidFill>
              <a:latin typeface="FS Lola"/>
              <a:cs typeface="FS Lola"/>
            </a:endParaRPr>
          </a:p>
        </p:txBody>
      </p:sp>
    </p:spTree>
    <p:extLst>
      <p:ext uri="{BB962C8B-B14F-4D97-AF65-F5344CB8AC3E}">
        <p14:creationId xmlns:p14="http://schemas.microsoft.com/office/powerpoint/2010/main" val="32786704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Layout 02b">
    <p:spTree>
      <p:nvGrpSpPr>
        <p:cNvPr id="1" name=""/>
        <p:cNvGrpSpPr/>
        <p:nvPr/>
      </p:nvGrpSpPr>
      <p:grpSpPr>
        <a:xfrm>
          <a:off x="0" y="0"/>
          <a:ext cx="0" cy="0"/>
          <a:chOff x="0" y="0"/>
          <a:chExt cx="0" cy="0"/>
        </a:xfrm>
      </p:grpSpPr>
      <p:pic>
        <p:nvPicPr>
          <p:cNvPr id="2" name="Picture 1" descr="Background-Whit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40000"/>
          <a:stretch/>
        </p:blipFill>
        <p:spPr>
          <a:xfrm flipH="1">
            <a:off x="501650" y="0"/>
            <a:ext cx="5486400" cy="5143500"/>
          </a:xfrm>
          <a:prstGeom prst="rect">
            <a:avLst/>
          </a:prstGeom>
        </p:spPr>
      </p:pic>
      <p:sp>
        <p:nvSpPr>
          <p:cNvPr id="15" name="Picture Placeholder 10"/>
          <p:cNvSpPr>
            <a:spLocks noGrp="1"/>
          </p:cNvSpPr>
          <p:nvPr>
            <p:ph type="pic" sz="quarter" idx="10"/>
          </p:nvPr>
        </p:nvSpPr>
        <p:spPr>
          <a:xfrm>
            <a:off x="5214437" y="1"/>
            <a:ext cx="3949660" cy="2579806"/>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5900 w 3952385"/>
              <a:gd name="connsiteY0" fmla="*/ 5901 h 2573456"/>
              <a:gd name="connsiteX1" fmla="*/ 3935464 w 3952385"/>
              <a:gd name="connsiteY1" fmla="*/ 0 h 2573456"/>
              <a:gd name="connsiteX2" fmla="*/ 3952385 w 3952385"/>
              <a:gd name="connsiteY2" fmla="*/ 2567555 h 2573456"/>
              <a:gd name="connsiteX3" fmla="*/ 0 w 3952385"/>
              <a:gd name="connsiteY3" fmla="*/ 2573456 h 2573456"/>
              <a:gd name="connsiteX4" fmla="*/ 5900 w 3952385"/>
              <a:gd name="connsiteY4" fmla="*/ 5901 h 2573456"/>
              <a:gd name="connsiteX0" fmla="*/ 4 w 3946489"/>
              <a:gd name="connsiteY0" fmla="*/ 5901 h 2567555"/>
              <a:gd name="connsiteX1" fmla="*/ 3929568 w 3946489"/>
              <a:gd name="connsiteY1" fmla="*/ 0 h 2567555"/>
              <a:gd name="connsiteX2" fmla="*/ 3946489 w 3946489"/>
              <a:gd name="connsiteY2" fmla="*/ 2567555 h 2567555"/>
              <a:gd name="connsiteX3" fmla="*/ 768804 w 3946489"/>
              <a:gd name="connsiteY3" fmla="*/ 2560756 h 2567555"/>
              <a:gd name="connsiteX4" fmla="*/ 4 w 3946489"/>
              <a:gd name="connsiteY4" fmla="*/ 5901 h 2567555"/>
              <a:gd name="connsiteX0" fmla="*/ 0 w 3946485"/>
              <a:gd name="connsiteY0" fmla="*/ 5901 h 2567555"/>
              <a:gd name="connsiteX1" fmla="*/ 3929564 w 3946485"/>
              <a:gd name="connsiteY1" fmla="*/ 0 h 2567555"/>
              <a:gd name="connsiteX2" fmla="*/ 3946485 w 3946485"/>
              <a:gd name="connsiteY2" fmla="*/ 2567555 h 2567555"/>
              <a:gd name="connsiteX3" fmla="*/ 768800 w 3946485"/>
              <a:gd name="connsiteY3" fmla="*/ 2560756 h 2567555"/>
              <a:gd name="connsiteX4" fmla="*/ 0 w 3946485"/>
              <a:gd name="connsiteY4" fmla="*/ 5901 h 2567555"/>
              <a:gd name="connsiteX0" fmla="*/ 0 w 3946485"/>
              <a:gd name="connsiteY0" fmla="*/ 5901 h 2567555"/>
              <a:gd name="connsiteX1" fmla="*/ 3929564 w 3946485"/>
              <a:gd name="connsiteY1" fmla="*/ 0 h 2567555"/>
              <a:gd name="connsiteX2" fmla="*/ 3946485 w 3946485"/>
              <a:gd name="connsiteY2" fmla="*/ 2567555 h 2567555"/>
              <a:gd name="connsiteX3" fmla="*/ 768800 w 3946485"/>
              <a:gd name="connsiteY3" fmla="*/ 2560756 h 2567555"/>
              <a:gd name="connsiteX4" fmla="*/ 0 w 3946485"/>
              <a:gd name="connsiteY4" fmla="*/ 5901 h 2567555"/>
              <a:gd name="connsiteX0" fmla="*/ 0 w 3946485"/>
              <a:gd name="connsiteY0" fmla="*/ 5901 h 2573456"/>
              <a:gd name="connsiteX1" fmla="*/ 3929564 w 3946485"/>
              <a:gd name="connsiteY1" fmla="*/ 0 h 2573456"/>
              <a:gd name="connsiteX2" fmla="*/ 3946485 w 3946485"/>
              <a:gd name="connsiteY2" fmla="*/ 2567555 h 2573456"/>
              <a:gd name="connsiteX3" fmla="*/ 768800 w 3946485"/>
              <a:gd name="connsiteY3" fmla="*/ 2573456 h 2573456"/>
              <a:gd name="connsiteX4" fmla="*/ 0 w 3946485"/>
              <a:gd name="connsiteY4" fmla="*/ 5901 h 2573456"/>
              <a:gd name="connsiteX0" fmla="*/ 0 w 3949660"/>
              <a:gd name="connsiteY0" fmla="*/ 5901 h 2573905"/>
              <a:gd name="connsiteX1" fmla="*/ 3929564 w 3949660"/>
              <a:gd name="connsiteY1" fmla="*/ 0 h 2573905"/>
              <a:gd name="connsiteX2" fmla="*/ 3949660 w 3949660"/>
              <a:gd name="connsiteY2" fmla="*/ 2573905 h 2573905"/>
              <a:gd name="connsiteX3" fmla="*/ 768800 w 3949660"/>
              <a:gd name="connsiteY3" fmla="*/ 2573456 h 2573905"/>
              <a:gd name="connsiteX4" fmla="*/ 0 w 3949660"/>
              <a:gd name="connsiteY4" fmla="*/ 5901 h 2573905"/>
              <a:gd name="connsiteX0" fmla="*/ 0 w 3949660"/>
              <a:gd name="connsiteY0" fmla="*/ 5901 h 2579806"/>
              <a:gd name="connsiteX1" fmla="*/ 3929564 w 3949660"/>
              <a:gd name="connsiteY1" fmla="*/ 0 h 2579806"/>
              <a:gd name="connsiteX2" fmla="*/ 3949660 w 3949660"/>
              <a:gd name="connsiteY2" fmla="*/ 2573905 h 2579806"/>
              <a:gd name="connsiteX3" fmla="*/ 768800 w 3949660"/>
              <a:gd name="connsiteY3" fmla="*/ 2579806 h 2579806"/>
              <a:gd name="connsiteX4" fmla="*/ 0 w 3949660"/>
              <a:gd name="connsiteY4" fmla="*/ 5901 h 257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660" h="2579806">
                <a:moveTo>
                  <a:pt x="0" y="5901"/>
                </a:moveTo>
                <a:lnTo>
                  <a:pt x="3929564" y="0"/>
                </a:lnTo>
                <a:lnTo>
                  <a:pt x="3949660" y="2573905"/>
                </a:lnTo>
                <a:lnTo>
                  <a:pt x="768800" y="2579806"/>
                </a:lnTo>
                <a:lnTo>
                  <a:pt x="0" y="5901"/>
                </a:lnTo>
                <a:close/>
              </a:path>
            </a:pathLst>
          </a:custGeom>
        </p:spPr>
        <p:txBody>
          <a:bodyPr/>
          <a:lstStyle/>
          <a:p>
            <a:endParaRPr lang="en-US"/>
          </a:p>
        </p:txBody>
      </p:sp>
      <p:sp>
        <p:nvSpPr>
          <p:cNvPr id="13" name="Picture Placeholder 10"/>
          <p:cNvSpPr>
            <a:spLocks noGrp="1"/>
          </p:cNvSpPr>
          <p:nvPr>
            <p:ph type="pic" sz="quarter" idx="11"/>
          </p:nvPr>
        </p:nvSpPr>
        <p:spPr>
          <a:xfrm>
            <a:off x="5220360" y="2580480"/>
            <a:ext cx="3919411" cy="2596639"/>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13 w 4147709"/>
              <a:gd name="connsiteY0" fmla="*/ 1925398 h 2573456"/>
              <a:gd name="connsiteX1" fmla="*/ 4147709 w 4147709"/>
              <a:gd name="connsiteY1" fmla="*/ 0 h 2573456"/>
              <a:gd name="connsiteX2" fmla="*/ 3510580 w 4147709"/>
              <a:gd name="connsiteY2" fmla="*/ 2567555 h 2573456"/>
              <a:gd name="connsiteX3" fmla="*/ 212245 w 4147709"/>
              <a:gd name="connsiteY3" fmla="*/ 2573456 h 2573456"/>
              <a:gd name="connsiteX4" fmla="*/ 13 w 4147709"/>
              <a:gd name="connsiteY4" fmla="*/ 1925398 h 2573456"/>
              <a:gd name="connsiteX0" fmla="*/ 323 w 4148019"/>
              <a:gd name="connsiteY0" fmla="*/ 1925398 h 4507495"/>
              <a:gd name="connsiteX1" fmla="*/ 4148019 w 4148019"/>
              <a:gd name="connsiteY1" fmla="*/ 0 h 4507495"/>
              <a:gd name="connsiteX2" fmla="*/ 3510890 w 4148019"/>
              <a:gd name="connsiteY2" fmla="*/ 2567555 h 4507495"/>
              <a:gd name="connsiteX3" fmla="*/ 4117 w 4148019"/>
              <a:gd name="connsiteY3" fmla="*/ 4507495 h 4507495"/>
              <a:gd name="connsiteX4" fmla="*/ 323 w 4148019"/>
              <a:gd name="connsiteY4" fmla="*/ 1925398 h 4507495"/>
              <a:gd name="connsiteX0" fmla="*/ 323 w 4148019"/>
              <a:gd name="connsiteY0" fmla="*/ 1925398 h 4507495"/>
              <a:gd name="connsiteX1" fmla="*/ 4148019 w 4148019"/>
              <a:gd name="connsiteY1" fmla="*/ 0 h 4507495"/>
              <a:gd name="connsiteX2" fmla="*/ 3922919 w 4148019"/>
              <a:gd name="connsiteY2" fmla="*/ 4487052 h 4507495"/>
              <a:gd name="connsiteX3" fmla="*/ 4117 w 4148019"/>
              <a:gd name="connsiteY3" fmla="*/ 4507495 h 4507495"/>
              <a:gd name="connsiteX4" fmla="*/ 323 w 4148019"/>
              <a:gd name="connsiteY4" fmla="*/ 1925398 h 4507495"/>
              <a:gd name="connsiteX0" fmla="*/ 323 w 3922919"/>
              <a:gd name="connsiteY0" fmla="*/ 20443 h 2602540"/>
              <a:gd name="connsiteX1" fmla="*/ 3294878 w 3922919"/>
              <a:gd name="connsiteY1" fmla="*/ 0 h 2602540"/>
              <a:gd name="connsiteX2" fmla="*/ 3922919 w 3922919"/>
              <a:gd name="connsiteY2" fmla="*/ 2582097 h 2602540"/>
              <a:gd name="connsiteX3" fmla="*/ 4117 w 3922919"/>
              <a:gd name="connsiteY3" fmla="*/ 2602540 h 2602540"/>
              <a:gd name="connsiteX4" fmla="*/ 323 w 3922919"/>
              <a:gd name="connsiteY4" fmla="*/ 20443 h 2602540"/>
              <a:gd name="connsiteX0" fmla="*/ 323 w 3922919"/>
              <a:gd name="connsiteY0" fmla="*/ 1054 h 2602540"/>
              <a:gd name="connsiteX1" fmla="*/ 3294878 w 3922919"/>
              <a:gd name="connsiteY1" fmla="*/ 0 h 2602540"/>
              <a:gd name="connsiteX2" fmla="*/ 3922919 w 3922919"/>
              <a:gd name="connsiteY2" fmla="*/ 2582097 h 2602540"/>
              <a:gd name="connsiteX3" fmla="*/ 4117 w 3922919"/>
              <a:gd name="connsiteY3" fmla="*/ 2602540 h 2602540"/>
              <a:gd name="connsiteX4" fmla="*/ 323 w 3922919"/>
              <a:gd name="connsiteY4" fmla="*/ 1054 h 2602540"/>
              <a:gd name="connsiteX0" fmla="*/ 323 w 3922919"/>
              <a:gd name="connsiteY0" fmla="*/ 1054 h 2602540"/>
              <a:gd name="connsiteX1" fmla="*/ 3294878 w 3922919"/>
              <a:gd name="connsiteY1" fmla="*/ 0 h 2602540"/>
              <a:gd name="connsiteX2" fmla="*/ 3922919 w 3922919"/>
              <a:gd name="connsiteY2" fmla="*/ 2582097 h 2602540"/>
              <a:gd name="connsiteX3" fmla="*/ 4117 w 3922919"/>
              <a:gd name="connsiteY3" fmla="*/ 2602540 h 2602540"/>
              <a:gd name="connsiteX4" fmla="*/ 323 w 3922919"/>
              <a:gd name="connsiteY4" fmla="*/ 1054 h 2602540"/>
              <a:gd name="connsiteX0" fmla="*/ 102 w 3942088"/>
              <a:gd name="connsiteY0" fmla="*/ 5901 h 2602540"/>
              <a:gd name="connsiteX1" fmla="*/ 3314047 w 3942088"/>
              <a:gd name="connsiteY1" fmla="*/ 0 h 2602540"/>
              <a:gd name="connsiteX2" fmla="*/ 3942088 w 3942088"/>
              <a:gd name="connsiteY2" fmla="*/ 2582097 h 2602540"/>
              <a:gd name="connsiteX3" fmla="*/ 23286 w 3942088"/>
              <a:gd name="connsiteY3" fmla="*/ 2602540 h 2602540"/>
              <a:gd name="connsiteX4" fmla="*/ 102 w 3942088"/>
              <a:gd name="connsiteY4" fmla="*/ 5901 h 2602540"/>
              <a:gd name="connsiteX0" fmla="*/ 102 w 3942697"/>
              <a:gd name="connsiteY0" fmla="*/ 0 h 2596639"/>
              <a:gd name="connsiteX1" fmla="*/ 3942697 w 3942697"/>
              <a:gd name="connsiteY1" fmla="*/ 449 h 2596639"/>
              <a:gd name="connsiteX2" fmla="*/ 3942088 w 3942697"/>
              <a:gd name="connsiteY2" fmla="*/ 2576196 h 2596639"/>
              <a:gd name="connsiteX3" fmla="*/ 23286 w 3942697"/>
              <a:gd name="connsiteY3" fmla="*/ 2596639 h 2596639"/>
              <a:gd name="connsiteX4" fmla="*/ 102 w 3942697"/>
              <a:gd name="connsiteY4" fmla="*/ 0 h 2596639"/>
              <a:gd name="connsiteX0" fmla="*/ 764216 w 3919411"/>
              <a:gd name="connsiteY0" fmla="*/ 0 h 2596639"/>
              <a:gd name="connsiteX1" fmla="*/ 3919411 w 3919411"/>
              <a:gd name="connsiteY1" fmla="*/ 449 h 2596639"/>
              <a:gd name="connsiteX2" fmla="*/ 3918802 w 3919411"/>
              <a:gd name="connsiteY2" fmla="*/ 2576196 h 2596639"/>
              <a:gd name="connsiteX3" fmla="*/ 0 w 3919411"/>
              <a:gd name="connsiteY3" fmla="*/ 2596639 h 2596639"/>
              <a:gd name="connsiteX4" fmla="*/ 764216 w 3919411"/>
              <a:gd name="connsiteY4" fmla="*/ 0 h 2596639"/>
              <a:gd name="connsiteX0" fmla="*/ 764216 w 3919411"/>
              <a:gd name="connsiteY0" fmla="*/ 0 h 2596639"/>
              <a:gd name="connsiteX1" fmla="*/ 3919411 w 3919411"/>
              <a:gd name="connsiteY1" fmla="*/ 449 h 2596639"/>
              <a:gd name="connsiteX2" fmla="*/ 3918802 w 3919411"/>
              <a:gd name="connsiteY2" fmla="*/ 2576196 h 2596639"/>
              <a:gd name="connsiteX3" fmla="*/ 0 w 3919411"/>
              <a:gd name="connsiteY3" fmla="*/ 2596639 h 2596639"/>
              <a:gd name="connsiteX4" fmla="*/ 764216 w 3919411"/>
              <a:gd name="connsiteY4" fmla="*/ 0 h 2596639"/>
              <a:gd name="connsiteX0" fmla="*/ 764216 w 3919411"/>
              <a:gd name="connsiteY0" fmla="*/ 0 h 2596639"/>
              <a:gd name="connsiteX1" fmla="*/ 3919411 w 3919411"/>
              <a:gd name="connsiteY1" fmla="*/ 449 h 2596639"/>
              <a:gd name="connsiteX2" fmla="*/ 3918802 w 3919411"/>
              <a:gd name="connsiteY2" fmla="*/ 2576196 h 2596639"/>
              <a:gd name="connsiteX3" fmla="*/ 0 w 3919411"/>
              <a:gd name="connsiteY3" fmla="*/ 2596639 h 2596639"/>
              <a:gd name="connsiteX4" fmla="*/ 764216 w 3919411"/>
              <a:gd name="connsiteY4" fmla="*/ 0 h 2596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9411" h="2596639">
                <a:moveTo>
                  <a:pt x="764216" y="0"/>
                </a:moveTo>
                <a:lnTo>
                  <a:pt x="3919411" y="449"/>
                </a:lnTo>
                <a:lnTo>
                  <a:pt x="3918802" y="2576196"/>
                </a:lnTo>
                <a:lnTo>
                  <a:pt x="0" y="2596639"/>
                </a:lnTo>
                <a:lnTo>
                  <a:pt x="764216" y="0"/>
                </a:lnTo>
                <a:close/>
              </a:path>
            </a:pathLst>
          </a:custGeom>
        </p:spPr>
        <p:txBody>
          <a:bodyPr/>
          <a:lstStyle/>
          <a:p>
            <a:endParaRPr lang="en-US"/>
          </a:p>
        </p:txBody>
      </p:sp>
      <p:sp>
        <p:nvSpPr>
          <p:cNvPr id="19" name="Text Placeholder 12"/>
          <p:cNvSpPr>
            <a:spLocks noGrp="1"/>
          </p:cNvSpPr>
          <p:nvPr>
            <p:ph type="body" sz="quarter" idx="12" hasCustomPrompt="1"/>
          </p:nvPr>
        </p:nvSpPr>
        <p:spPr>
          <a:xfrm>
            <a:off x="958849" y="1375975"/>
            <a:ext cx="3586163" cy="533812"/>
          </a:xfrm>
        </p:spPr>
        <p:txBody>
          <a:bodyPr>
            <a:normAutofit/>
          </a:bodyPr>
          <a:lstStyle>
            <a:lvl1pPr marL="0" indent="0">
              <a:buNone/>
              <a:defRPr sz="3600"/>
            </a:lvl1pPr>
          </a:lstStyle>
          <a:p>
            <a:r>
              <a:rPr lang="en-US" sz="2800" b="0" i="0" dirty="0" smtClean="0">
                <a:solidFill>
                  <a:srgbClr val="E80202"/>
                </a:solidFill>
                <a:latin typeface="ATC Overlook Heavy"/>
                <a:cs typeface="ATC Overlook Heavy"/>
              </a:rPr>
              <a:t>35 YEAR AWARDS</a:t>
            </a:r>
            <a:endParaRPr lang="en-US" sz="2800" b="0" i="0" dirty="0">
              <a:solidFill>
                <a:srgbClr val="E80202"/>
              </a:solidFill>
              <a:latin typeface="ATC Overlook Heavy"/>
              <a:cs typeface="ATC Overlook Heavy"/>
            </a:endParaRPr>
          </a:p>
        </p:txBody>
      </p:sp>
      <p:sp>
        <p:nvSpPr>
          <p:cNvPr id="20" name="Text Placeholder 12"/>
          <p:cNvSpPr>
            <a:spLocks noGrp="1"/>
          </p:cNvSpPr>
          <p:nvPr>
            <p:ph type="body" sz="quarter" idx="13" hasCustomPrompt="1"/>
          </p:nvPr>
        </p:nvSpPr>
        <p:spPr>
          <a:xfrm>
            <a:off x="958849" y="1860669"/>
            <a:ext cx="3586163" cy="398118"/>
          </a:xfrm>
        </p:spPr>
        <p:txBody>
          <a:bodyPr/>
          <a:lstStyle>
            <a:lvl1pPr marL="0" indent="0">
              <a:buNone/>
              <a:defRPr sz="2800"/>
            </a:lvl1pPr>
          </a:lstStyle>
          <a:p>
            <a:r>
              <a:rPr lang="en-US" sz="1800" b="1" i="0" dirty="0" smtClean="0">
                <a:solidFill>
                  <a:srgbClr val="E80202"/>
                </a:solidFill>
                <a:latin typeface="FS Lola"/>
                <a:cs typeface="FS Lola"/>
              </a:rPr>
              <a:t>Todd</a:t>
            </a:r>
            <a:r>
              <a:rPr lang="en-US" sz="1800" b="1" i="0" baseline="0" dirty="0" smtClean="0">
                <a:solidFill>
                  <a:srgbClr val="E80202"/>
                </a:solidFill>
                <a:latin typeface="FS Lola"/>
                <a:cs typeface="FS Lola"/>
              </a:rPr>
              <a:t> Andrews, </a:t>
            </a:r>
            <a:r>
              <a:rPr lang="en-US" sz="1800" b="1" i="0" baseline="0" dirty="0" smtClean="0">
                <a:solidFill>
                  <a:schemeClr val="tx1"/>
                </a:solidFill>
                <a:latin typeface="FS Lola"/>
                <a:cs typeface="FS Lola"/>
              </a:rPr>
              <a:t>Physical Plant</a:t>
            </a:r>
            <a:endParaRPr lang="en-US" sz="1800" b="1" i="0" dirty="0">
              <a:solidFill>
                <a:schemeClr val="tx1"/>
              </a:solidFill>
              <a:latin typeface="FS Lola"/>
              <a:cs typeface="FS Lola"/>
            </a:endParaRPr>
          </a:p>
        </p:txBody>
      </p:sp>
      <p:sp>
        <p:nvSpPr>
          <p:cNvPr id="21" name="Text Placeholder 12"/>
          <p:cNvSpPr>
            <a:spLocks noGrp="1"/>
          </p:cNvSpPr>
          <p:nvPr>
            <p:ph type="body" sz="quarter" idx="14" hasCustomPrompt="1"/>
          </p:nvPr>
        </p:nvSpPr>
        <p:spPr>
          <a:xfrm>
            <a:off x="958849" y="2258787"/>
            <a:ext cx="3586163" cy="1638358"/>
          </a:xfrm>
        </p:spPr>
        <p:txBody>
          <a:bodyPr/>
          <a:lstStyle>
            <a:lvl1pPr marL="0" indent="0">
              <a:buNone/>
              <a:defRPr sz="1800"/>
            </a:lvl1pPr>
          </a:lstStyle>
          <a:p>
            <a:r>
              <a:rPr lang="en-US" sz="1200" b="0" i="0" dirty="0" err="1" smtClean="0">
                <a:solidFill>
                  <a:schemeClr val="tx1"/>
                </a:solidFill>
                <a:latin typeface="FS Lola"/>
                <a:cs typeface="FS Lola"/>
              </a:rPr>
              <a:t>Lorem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ipsum</a:t>
            </a:r>
            <a:r>
              <a:rPr lang="en-US" sz="1200" b="0" i="0" dirty="0" smtClean="0">
                <a:solidFill>
                  <a:schemeClr val="tx1"/>
                </a:solidFill>
                <a:latin typeface="FS Lola"/>
                <a:cs typeface="FS Lola"/>
              </a:rPr>
              <a:t> dolor sit </a:t>
            </a:r>
            <a:r>
              <a:rPr lang="en-US" sz="1200" b="0" i="0" dirty="0" err="1" smtClean="0">
                <a:solidFill>
                  <a:schemeClr val="tx1"/>
                </a:solidFill>
                <a:latin typeface="FS Lola"/>
                <a:cs typeface="FS Lola"/>
              </a:rPr>
              <a:t>amet</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vix</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oratio</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epicurei</a:t>
            </a:r>
            <a:r>
              <a:rPr lang="en-US" sz="1200" b="0" i="0" dirty="0" smtClean="0">
                <a:solidFill>
                  <a:schemeClr val="tx1"/>
                </a:solidFill>
                <a:latin typeface="FS Lola"/>
                <a:cs typeface="FS Lola"/>
              </a:rPr>
              <a:t>, sit </a:t>
            </a:r>
            <a:r>
              <a:rPr lang="en-US" sz="1200" b="0" i="0" dirty="0" err="1" smtClean="0">
                <a:solidFill>
                  <a:schemeClr val="tx1"/>
                </a:solidFill>
                <a:latin typeface="FS Lola"/>
                <a:cs typeface="FS Lola"/>
              </a:rPr>
              <a:t>eirmod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civibus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ea</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nibh</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dictas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sed</a:t>
            </a:r>
            <a:r>
              <a:rPr lang="en-US" sz="1200" b="0" i="0" dirty="0" smtClean="0">
                <a:solidFill>
                  <a:schemeClr val="tx1"/>
                </a:solidFill>
                <a:latin typeface="FS Lola"/>
                <a:cs typeface="FS Lola"/>
              </a:rPr>
              <a:t> cu. Cum </a:t>
            </a:r>
            <a:r>
              <a:rPr lang="en-US" sz="1200" b="0" i="0" dirty="0" err="1" smtClean="0">
                <a:solidFill>
                  <a:schemeClr val="tx1"/>
                </a:solidFill>
                <a:latin typeface="FS Lola"/>
                <a:cs typeface="FS Lola"/>
              </a:rPr>
              <a:t>autem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in. No quo </a:t>
            </a:r>
            <a:r>
              <a:rPr lang="en-US" sz="1200" b="0" i="0" dirty="0" err="1" smtClean="0">
                <a:solidFill>
                  <a:schemeClr val="tx1"/>
                </a:solidFill>
                <a:latin typeface="FS Lola"/>
                <a:cs typeface="FS Lola"/>
              </a:rPr>
              <a:t>noster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veritus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copiosae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pri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periculis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consectetuer</a:t>
            </a:r>
            <a:r>
              <a:rPr lang="en-US" sz="1200" b="0" i="0" dirty="0" smtClean="0">
                <a:solidFill>
                  <a:schemeClr val="tx1"/>
                </a:solidFill>
                <a:latin typeface="FS Lola"/>
                <a:cs typeface="FS Lola"/>
              </a:rPr>
              <a:t> an. </a:t>
            </a:r>
            <a:r>
              <a:rPr lang="en-US" sz="1200" b="0" i="0" dirty="0" err="1" smtClean="0">
                <a:solidFill>
                  <a:schemeClr val="tx1"/>
                </a:solidFill>
                <a:latin typeface="FS Lola"/>
                <a:cs typeface="FS Lola"/>
              </a:rPr>
              <a:t>Atomorum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urbanitas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Errem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insolens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ad. </a:t>
            </a:r>
            <a:r>
              <a:rPr lang="en-US" sz="1200" b="0" i="0" dirty="0" err="1" smtClean="0">
                <a:solidFill>
                  <a:schemeClr val="tx1"/>
                </a:solidFill>
                <a:latin typeface="FS Lola"/>
                <a:cs typeface="FS Lola"/>
              </a:rPr>
              <a:t>Ancillae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interesset</a:t>
            </a:r>
            <a:r>
              <a:rPr lang="en-US" sz="1200" b="0" i="0" dirty="0" smtClean="0">
                <a:solidFill>
                  <a:schemeClr val="tx1"/>
                </a:solidFill>
                <a:latin typeface="FS Lola"/>
                <a:cs typeface="FS Lola"/>
              </a:rPr>
              <a:t> ne pro, </a:t>
            </a:r>
            <a:r>
              <a:rPr lang="en-US" sz="1200" b="0" i="0" dirty="0" err="1" smtClean="0">
                <a:solidFill>
                  <a:schemeClr val="tx1"/>
                </a:solidFill>
                <a:latin typeface="FS Lola"/>
                <a:cs typeface="FS Lola"/>
              </a:rPr>
              <a:t>tempor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apeirian</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persequeris</a:t>
            </a:r>
            <a:r>
              <a:rPr lang="en-US" sz="1200" b="0" i="0" dirty="0" smtClean="0">
                <a:solidFill>
                  <a:schemeClr val="tx1"/>
                </a:solidFill>
                <a:latin typeface="FS Lola"/>
                <a:cs typeface="FS Lola"/>
              </a:rPr>
              <a:t> an duo.</a:t>
            </a:r>
            <a:endParaRPr lang="en-US" sz="1200" b="0" i="0" dirty="0">
              <a:solidFill>
                <a:schemeClr val="tx1"/>
              </a:solidFill>
              <a:latin typeface="FS Lola"/>
              <a:cs typeface="FS Lola"/>
            </a:endParaRPr>
          </a:p>
        </p:txBody>
      </p:sp>
    </p:spTree>
    <p:extLst>
      <p:ext uri="{BB962C8B-B14F-4D97-AF65-F5344CB8AC3E}">
        <p14:creationId xmlns:p14="http://schemas.microsoft.com/office/powerpoint/2010/main" val="35806062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Layout 03">
    <p:spTree>
      <p:nvGrpSpPr>
        <p:cNvPr id="1" name=""/>
        <p:cNvGrpSpPr/>
        <p:nvPr/>
      </p:nvGrpSpPr>
      <p:grpSpPr>
        <a:xfrm>
          <a:off x="0" y="0"/>
          <a:ext cx="0" cy="0"/>
          <a:chOff x="0" y="0"/>
          <a:chExt cx="0" cy="0"/>
        </a:xfrm>
      </p:grpSpPr>
      <p:pic>
        <p:nvPicPr>
          <p:cNvPr id="2" name="Picture 1" descr="Background-Whit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40000"/>
          <a:stretch/>
        </p:blipFill>
        <p:spPr>
          <a:xfrm>
            <a:off x="-6350" y="12700"/>
            <a:ext cx="5486400" cy="5143500"/>
          </a:xfrm>
          <a:prstGeom prst="rect">
            <a:avLst/>
          </a:prstGeom>
        </p:spPr>
      </p:pic>
      <p:sp>
        <p:nvSpPr>
          <p:cNvPr id="7" name="Right Triangle 6"/>
          <p:cNvSpPr/>
          <p:nvPr userDrawn="1"/>
        </p:nvSpPr>
        <p:spPr>
          <a:xfrm>
            <a:off x="3790950" y="3854450"/>
            <a:ext cx="5372100" cy="1314450"/>
          </a:xfrm>
          <a:custGeom>
            <a:avLst/>
            <a:gdLst>
              <a:gd name="connsiteX0" fmla="*/ 0 w 2870200"/>
              <a:gd name="connsiteY0" fmla="*/ 1212850 h 1212850"/>
              <a:gd name="connsiteX1" fmla="*/ 0 w 2870200"/>
              <a:gd name="connsiteY1" fmla="*/ 0 h 1212850"/>
              <a:gd name="connsiteX2" fmla="*/ 2870200 w 2870200"/>
              <a:gd name="connsiteY2" fmla="*/ 1212850 h 1212850"/>
              <a:gd name="connsiteX3" fmla="*/ 0 w 2870200"/>
              <a:gd name="connsiteY3" fmla="*/ 1212850 h 1212850"/>
              <a:gd name="connsiteX0" fmla="*/ 0 w 2324100"/>
              <a:gd name="connsiteY0" fmla="*/ 1212850 h 1212850"/>
              <a:gd name="connsiteX1" fmla="*/ 0 w 2324100"/>
              <a:gd name="connsiteY1" fmla="*/ 0 h 1212850"/>
              <a:gd name="connsiteX2" fmla="*/ 2324100 w 2324100"/>
              <a:gd name="connsiteY2" fmla="*/ 984250 h 1212850"/>
              <a:gd name="connsiteX3" fmla="*/ 0 w 2324100"/>
              <a:gd name="connsiteY3" fmla="*/ 1212850 h 1212850"/>
              <a:gd name="connsiteX0" fmla="*/ 0 w 3181350"/>
              <a:gd name="connsiteY0" fmla="*/ 1212850 h 1212850"/>
              <a:gd name="connsiteX1" fmla="*/ 0 w 3181350"/>
              <a:gd name="connsiteY1" fmla="*/ 0 h 1212850"/>
              <a:gd name="connsiteX2" fmla="*/ 3181350 w 3181350"/>
              <a:gd name="connsiteY2" fmla="*/ 895350 h 1212850"/>
              <a:gd name="connsiteX3" fmla="*/ 0 w 3181350"/>
              <a:gd name="connsiteY3" fmla="*/ 1212850 h 1212850"/>
              <a:gd name="connsiteX0" fmla="*/ 165100 w 3346450"/>
              <a:gd name="connsiteY0" fmla="*/ 641350 h 641350"/>
              <a:gd name="connsiteX1" fmla="*/ 0 w 3346450"/>
              <a:gd name="connsiteY1" fmla="*/ 0 h 641350"/>
              <a:gd name="connsiteX2" fmla="*/ 3346450 w 3346450"/>
              <a:gd name="connsiteY2" fmla="*/ 323850 h 641350"/>
              <a:gd name="connsiteX3" fmla="*/ 165100 w 3346450"/>
              <a:gd name="connsiteY3" fmla="*/ 641350 h 641350"/>
              <a:gd name="connsiteX0" fmla="*/ 165100 w 3238500"/>
              <a:gd name="connsiteY0" fmla="*/ 641350 h 952500"/>
              <a:gd name="connsiteX1" fmla="*/ 0 w 3238500"/>
              <a:gd name="connsiteY1" fmla="*/ 0 h 952500"/>
              <a:gd name="connsiteX2" fmla="*/ 3238500 w 3238500"/>
              <a:gd name="connsiteY2" fmla="*/ 952500 h 952500"/>
              <a:gd name="connsiteX3" fmla="*/ 165100 w 3238500"/>
              <a:gd name="connsiteY3" fmla="*/ 641350 h 952500"/>
              <a:gd name="connsiteX0" fmla="*/ 0 w 5340350"/>
              <a:gd name="connsiteY0" fmla="*/ 971550 h 1282700"/>
              <a:gd name="connsiteX1" fmla="*/ 5340350 w 5340350"/>
              <a:gd name="connsiteY1" fmla="*/ 0 h 1282700"/>
              <a:gd name="connsiteX2" fmla="*/ 3073400 w 5340350"/>
              <a:gd name="connsiteY2" fmla="*/ 1282700 h 1282700"/>
              <a:gd name="connsiteX3" fmla="*/ 0 w 5340350"/>
              <a:gd name="connsiteY3" fmla="*/ 971550 h 1282700"/>
              <a:gd name="connsiteX0" fmla="*/ 0 w 5372100"/>
              <a:gd name="connsiteY0" fmla="*/ 971550 h 1511300"/>
              <a:gd name="connsiteX1" fmla="*/ 5340350 w 5372100"/>
              <a:gd name="connsiteY1" fmla="*/ 0 h 1511300"/>
              <a:gd name="connsiteX2" fmla="*/ 5372100 w 5372100"/>
              <a:gd name="connsiteY2" fmla="*/ 1511300 h 1511300"/>
              <a:gd name="connsiteX3" fmla="*/ 0 w 5372100"/>
              <a:gd name="connsiteY3" fmla="*/ 971550 h 1511300"/>
              <a:gd name="connsiteX0" fmla="*/ 0 w 5372100"/>
              <a:gd name="connsiteY0" fmla="*/ 971550 h 1511300"/>
              <a:gd name="connsiteX1" fmla="*/ 1847850 w 5372100"/>
              <a:gd name="connsiteY1" fmla="*/ 1149350 h 1511300"/>
              <a:gd name="connsiteX2" fmla="*/ 5340350 w 5372100"/>
              <a:gd name="connsiteY2" fmla="*/ 0 h 1511300"/>
              <a:gd name="connsiteX3" fmla="*/ 5372100 w 5372100"/>
              <a:gd name="connsiteY3" fmla="*/ 1511300 h 1511300"/>
              <a:gd name="connsiteX4" fmla="*/ 0 w 5372100"/>
              <a:gd name="connsiteY4" fmla="*/ 971550 h 1511300"/>
              <a:gd name="connsiteX0" fmla="*/ 0 w 5372100"/>
              <a:gd name="connsiteY0" fmla="*/ 774700 h 1314450"/>
              <a:gd name="connsiteX1" fmla="*/ 1847850 w 5372100"/>
              <a:gd name="connsiteY1" fmla="*/ 952500 h 1314450"/>
              <a:gd name="connsiteX2" fmla="*/ 5353050 w 5372100"/>
              <a:gd name="connsiteY2" fmla="*/ 0 h 1314450"/>
              <a:gd name="connsiteX3" fmla="*/ 5372100 w 5372100"/>
              <a:gd name="connsiteY3" fmla="*/ 1314450 h 1314450"/>
              <a:gd name="connsiteX4" fmla="*/ 0 w 5372100"/>
              <a:gd name="connsiteY4" fmla="*/ 774700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1314450">
                <a:moveTo>
                  <a:pt x="0" y="774700"/>
                </a:moveTo>
                <a:cubicBezTo>
                  <a:pt x="6350" y="770467"/>
                  <a:pt x="1841500" y="956733"/>
                  <a:pt x="1847850" y="952500"/>
                </a:cubicBezTo>
                <a:lnTo>
                  <a:pt x="5353050" y="0"/>
                </a:lnTo>
                <a:lnTo>
                  <a:pt x="5372100" y="1314450"/>
                </a:lnTo>
                <a:lnTo>
                  <a:pt x="0" y="77470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userDrawn="1"/>
        </p:nvSpPr>
        <p:spPr>
          <a:xfrm flipH="1">
            <a:off x="-19050" y="4248150"/>
            <a:ext cx="9156700" cy="914400"/>
          </a:xfrm>
          <a:custGeom>
            <a:avLst/>
            <a:gdLst>
              <a:gd name="connsiteX0" fmla="*/ 0 w 9144000"/>
              <a:gd name="connsiteY0" fmla="*/ 908050 h 908050"/>
              <a:gd name="connsiteX1" fmla="*/ 0 w 9144000"/>
              <a:gd name="connsiteY1" fmla="*/ 0 h 908050"/>
              <a:gd name="connsiteX2" fmla="*/ 9144000 w 9144000"/>
              <a:gd name="connsiteY2" fmla="*/ 908050 h 908050"/>
              <a:gd name="connsiteX3" fmla="*/ 0 w 9144000"/>
              <a:gd name="connsiteY3" fmla="*/ 908050 h 908050"/>
              <a:gd name="connsiteX0" fmla="*/ 0 w 9156700"/>
              <a:gd name="connsiteY0" fmla="*/ 914400 h 914400"/>
              <a:gd name="connsiteX1" fmla="*/ 9156700 w 9156700"/>
              <a:gd name="connsiteY1" fmla="*/ 0 h 914400"/>
              <a:gd name="connsiteX2" fmla="*/ 9144000 w 9156700"/>
              <a:gd name="connsiteY2" fmla="*/ 914400 h 914400"/>
              <a:gd name="connsiteX3" fmla="*/ 0 w 91567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56700" h="914400">
                <a:moveTo>
                  <a:pt x="0" y="914400"/>
                </a:moveTo>
                <a:lnTo>
                  <a:pt x="9156700" y="0"/>
                </a:lnTo>
                <a:lnTo>
                  <a:pt x="9144000" y="914400"/>
                </a:lnTo>
                <a:lnTo>
                  <a:pt x="0" y="91440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0"/>
          <p:cNvSpPr>
            <a:spLocks noGrp="1"/>
          </p:cNvSpPr>
          <p:nvPr>
            <p:ph type="pic" sz="quarter" idx="11"/>
          </p:nvPr>
        </p:nvSpPr>
        <p:spPr>
          <a:xfrm>
            <a:off x="429074" y="618048"/>
            <a:ext cx="3434018" cy="3393465"/>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018" h="3393465">
                <a:moveTo>
                  <a:pt x="0" y="2"/>
                </a:moveTo>
                <a:lnTo>
                  <a:pt x="3434018" y="0"/>
                </a:lnTo>
                <a:lnTo>
                  <a:pt x="3369127" y="3393465"/>
                </a:lnTo>
                <a:lnTo>
                  <a:pt x="171081" y="3004109"/>
                </a:lnTo>
                <a:lnTo>
                  <a:pt x="0" y="2"/>
                </a:lnTo>
                <a:close/>
              </a:path>
            </a:pathLst>
          </a:custGeom>
        </p:spPr>
        <p:txBody>
          <a:bodyPr/>
          <a:lstStyle/>
          <a:p>
            <a:endParaRPr lang="en-US"/>
          </a:p>
        </p:txBody>
      </p:sp>
      <p:sp>
        <p:nvSpPr>
          <p:cNvPr id="17" name="Text Placeholder 12"/>
          <p:cNvSpPr>
            <a:spLocks noGrp="1"/>
          </p:cNvSpPr>
          <p:nvPr>
            <p:ph type="body" sz="quarter" idx="12" hasCustomPrompt="1"/>
          </p:nvPr>
        </p:nvSpPr>
        <p:spPr>
          <a:xfrm>
            <a:off x="4840286" y="1375975"/>
            <a:ext cx="3586163" cy="533812"/>
          </a:xfrm>
        </p:spPr>
        <p:txBody>
          <a:bodyPr>
            <a:normAutofit/>
          </a:bodyPr>
          <a:lstStyle>
            <a:lvl1pPr marL="0" indent="0">
              <a:buNone/>
              <a:defRPr sz="3600"/>
            </a:lvl1pPr>
          </a:lstStyle>
          <a:p>
            <a:r>
              <a:rPr lang="en-US" sz="2800" b="0" i="0" dirty="0" smtClean="0">
                <a:solidFill>
                  <a:srgbClr val="E80202"/>
                </a:solidFill>
                <a:latin typeface="ATC Overlook Heavy"/>
                <a:cs typeface="ATC Overlook Heavy"/>
              </a:rPr>
              <a:t>35 YEAR AWARDS</a:t>
            </a:r>
            <a:endParaRPr lang="en-US" sz="2800" b="0" i="0" dirty="0">
              <a:solidFill>
                <a:srgbClr val="E80202"/>
              </a:solidFill>
              <a:latin typeface="ATC Overlook Heavy"/>
              <a:cs typeface="ATC Overlook Heavy"/>
            </a:endParaRPr>
          </a:p>
        </p:txBody>
      </p:sp>
      <p:sp>
        <p:nvSpPr>
          <p:cNvPr id="18" name="Text Placeholder 12"/>
          <p:cNvSpPr>
            <a:spLocks noGrp="1"/>
          </p:cNvSpPr>
          <p:nvPr>
            <p:ph type="body" sz="quarter" idx="13" hasCustomPrompt="1"/>
          </p:nvPr>
        </p:nvSpPr>
        <p:spPr>
          <a:xfrm>
            <a:off x="4840286" y="1860669"/>
            <a:ext cx="3586163" cy="398118"/>
          </a:xfrm>
        </p:spPr>
        <p:txBody>
          <a:bodyPr/>
          <a:lstStyle>
            <a:lvl1pPr marL="0" indent="0">
              <a:buNone/>
              <a:defRPr sz="2800"/>
            </a:lvl1pPr>
          </a:lstStyle>
          <a:p>
            <a:r>
              <a:rPr lang="en-US" sz="1800" b="1" i="0" dirty="0" smtClean="0">
                <a:solidFill>
                  <a:srgbClr val="E80202"/>
                </a:solidFill>
                <a:latin typeface="FS Lola"/>
                <a:cs typeface="FS Lola"/>
              </a:rPr>
              <a:t>Todd</a:t>
            </a:r>
            <a:r>
              <a:rPr lang="en-US" sz="1800" b="1" i="0" baseline="0" dirty="0" smtClean="0">
                <a:solidFill>
                  <a:srgbClr val="E80202"/>
                </a:solidFill>
                <a:latin typeface="FS Lola"/>
                <a:cs typeface="FS Lola"/>
              </a:rPr>
              <a:t> Andrews, </a:t>
            </a:r>
            <a:r>
              <a:rPr lang="en-US" sz="1800" b="1" i="0" baseline="0" dirty="0" smtClean="0">
                <a:solidFill>
                  <a:schemeClr val="tx1"/>
                </a:solidFill>
                <a:latin typeface="FS Lola"/>
                <a:cs typeface="FS Lola"/>
              </a:rPr>
              <a:t>Physical Plant</a:t>
            </a:r>
            <a:endParaRPr lang="en-US" sz="1800" b="1" i="0" dirty="0">
              <a:solidFill>
                <a:schemeClr val="tx1"/>
              </a:solidFill>
              <a:latin typeface="FS Lola"/>
              <a:cs typeface="FS Lola"/>
            </a:endParaRPr>
          </a:p>
        </p:txBody>
      </p:sp>
      <p:sp>
        <p:nvSpPr>
          <p:cNvPr id="19" name="Text Placeholder 12"/>
          <p:cNvSpPr>
            <a:spLocks noGrp="1"/>
          </p:cNvSpPr>
          <p:nvPr>
            <p:ph type="body" sz="quarter" idx="14" hasCustomPrompt="1"/>
          </p:nvPr>
        </p:nvSpPr>
        <p:spPr>
          <a:xfrm>
            <a:off x="4840286" y="2258787"/>
            <a:ext cx="3586163" cy="1638358"/>
          </a:xfrm>
        </p:spPr>
        <p:txBody>
          <a:bodyPr/>
          <a:lstStyle>
            <a:lvl1pPr marL="0" indent="0">
              <a:buNone/>
              <a:defRPr sz="1800"/>
            </a:lvl1pPr>
          </a:lstStyle>
          <a:p>
            <a:r>
              <a:rPr lang="en-US" sz="1200" b="0" i="0" dirty="0" err="1" smtClean="0">
                <a:solidFill>
                  <a:schemeClr val="tx1"/>
                </a:solidFill>
                <a:latin typeface="FS Lola"/>
                <a:cs typeface="FS Lola"/>
              </a:rPr>
              <a:t>Lorem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ipsum</a:t>
            </a:r>
            <a:r>
              <a:rPr lang="en-US" sz="1200" b="0" i="0" dirty="0" smtClean="0">
                <a:solidFill>
                  <a:schemeClr val="tx1"/>
                </a:solidFill>
                <a:latin typeface="FS Lola"/>
                <a:cs typeface="FS Lola"/>
              </a:rPr>
              <a:t> dolor sit </a:t>
            </a:r>
            <a:r>
              <a:rPr lang="en-US" sz="1200" b="0" i="0" dirty="0" err="1" smtClean="0">
                <a:solidFill>
                  <a:schemeClr val="tx1"/>
                </a:solidFill>
                <a:latin typeface="FS Lola"/>
                <a:cs typeface="FS Lola"/>
              </a:rPr>
              <a:t>amet</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vix</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oratio</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epicurei</a:t>
            </a:r>
            <a:r>
              <a:rPr lang="en-US" sz="1200" b="0" i="0" dirty="0" smtClean="0">
                <a:solidFill>
                  <a:schemeClr val="tx1"/>
                </a:solidFill>
                <a:latin typeface="FS Lola"/>
                <a:cs typeface="FS Lola"/>
              </a:rPr>
              <a:t>, sit </a:t>
            </a:r>
            <a:r>
              <a:rPr lang="en-US" sz="1200" b="0" i="0" dirty="0" err="1" smtClean="0">
                <a:solidFill>
                  <a:schemeClr val="tx1"/>
                </a:solidFill>
                <a:latin typeface="FS Lola"/>
                <a:cs typeface="FS Lola"/>
              </a:rPr>
              <a:t>eirmod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civibus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ea</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nibh</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dictas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sed</a:t>
            </a:r>
            <a:r>
              <a:rPr lang="en-US" sz="1200" b="0" i="0" dirty="0" smtClean="0">
                <a:solidFill>
                  <a:schemeClr val="tx1"/>
                </a:solidFill>
                <a:latin typeface="FS Lola"/>
                <a:cs typeface="FS Lola"/>
              </a:rPr>
              <a:t> cu. Cum </a:t>
            </a:r>
            <a:r>
              <a:rPr lang="en-US" sz="1200" b="0" i="0" dirty="0" err="1" smtClean="0">
                <a:solidFill>
                  <a:schemeClr val="tx1"/>
                </a:solidFill>
                <a:latin typeface="FS Lola"/>
                <a:cs typeface="FS Lola"/>
              </a:rPr>
              <a:t>autem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in. No quo </a:t>
            </a:r>
            <a:r>
              <a:rPr lang="en-US" sz="1200" b="0" i="0" dirty="0" err="1" smtClean="0">
                <a:solidFill>
                  <a:schemeClr val="tx1"/>
                </a:solidFill>
                <a:latin typeface="FS Lola"/>
                <a:cs typeface="FS Lola"/>
              </a:rPr>
              <a:t>noster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veritus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copiosae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pri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periculis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consectetuer</a:t>
            </a:r>
            <a:r>
              <a:rPr lang="en-US" sz="1200" b="0" i="0" dirty="0" smtClean="0">
                <a:solidFill>
                  <a:schemeClr val="tx1"/>
                </a:solidFill>
                <a:latin typeface="FS Lola"/>
                <a:cs typeface="FS Lola"/>
              </a:rPr>
              <a:t> an. </a:t>
            </a:r>
            <a:r>
              <a:rPr lang="en-US" sz="1200" b="0" i="0" dirty="0" err="1" smtClean="0">
                <a:solidFill>
                  <a:schemeClr val="tx1"/>
                </a:solidFill>
                <a:latin typeface="FS Lola"/>
                <a:cs typeface="FS Lola"/>
              </a:rPr>
              <a:t>Atomorum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urbanitas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Errem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insolens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ad. </a:t>
            </a:r>
            <a:r>
              <a:rPr lang="en-US" sz="1200" b="0" i="0" dirty="0" err="1" smtClean="0">
                <a:solidFill>
                  <a:schemeClr val="tx1"/>
                </a:solidFill>
                <a:latin typeface="FS Lola"/>
                <a:cs typeface="FS Lola"/>
              </a:rPr>
              <a:t>Ancillae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interesset</a:t>
            </a:r>
            <a:r>
              <a:rPr lang="en-US" sz="1200" b="0" i="0" dirty="0" smtClean="0">
                <a:solidFill>
                  <a:schemeClr val="tx1"/>
                </a:solidFill>
                <a:latin typeface="FS Lola"/>
                <a:cs typeface="FS Lola"/>
              </a:rPr>
              <a:t> ne pro, </a:t>
            </a:r>
            <a:r>
              <a:rPr lang="en-US" sz="1200" b="0" i="0" dirty="0" err="1" smtClean="0">
                <a:solidFill>
                  <a:schemeClr val="tx1"/>
                </a:solidFill>
                <a:latin typeface="FS Lola"/>
                <a:cs typeface="FS Lola"/>
              </a:rPr>
              <a:t>tempor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apeirian</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persequeris</a:t>
            </a:r>
            <a:r>
              <a:rPr lang="en-US" sz="1200" b="0" i="0" dirty="0" smtClean="0">
                <a:solidFill>
                  <a:schemeClr val="tx1"/>
                </a:solidFill>
                <a:latin typeface="FS Lola"/>
                <a:cs typeface="FS Lola"/>
              </a:rPr>
              <a:t> an duo.</a:t>
            </a:r>
            <a:endParaRPr lang="en-US" sz="1200" b="0" i="0" dirty="0">
              <a:solidFill>
                <a:schemeClr val="tx1"/>
              </a:solidFill>
              <a:latin typeface="FS Lola"/>
              <a:cs typeface="FS Lola"/>
            </a:endParaRPr>
          </a:p>
        </p:txBody>
      </p:sp>
    </p:spTree>
    <p:extLst>
      <p:ext uri="{BB962C8B-B14F-4D97-AF65-F5344CB8AC3E}">
        <p14:creationId xmlns:p14="http://schemas.microsoft.com/office/powerpoint/2010/main" val="10896696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Layout 03b">
    <p:spTree>
      <p:nvGrpSpPr>
        <p:cNvPr id="1" name=""/>
        <p:cNvGrpSpPr/>
        <p:nvPr/>
      </p:nvGrpSpPr>
      <p:grpSpPr>
        <a:xfrm>
          <a:off x="0" y="0"/>
          <a:ext cx="0" cy="0"/>
          <a:chOff x="0" y="0"/>
          <a:chExt cx="0" cy="0"/>
        </a:xfrm>
      </p:grpSpPr>
      <p:pic>
        <p:nvPicPr>
          <p:cNvPr id="2" name="Picture 1" descr="Background-Whit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40000"/>
          <a:stretch/>
        </p:blipFill>
        <p:spPr>
          <a:xfrm flipH="1">
            <a:off x="3651250" y="0"/>
            <a:ext cx="5486400" cy="5143500"/>
          </a:xfrm>
          <a:prstGeom prst="rect">
            <a:avLst/>
          </a:prstGeom>
        </p:spPr>
      </p:pic>
      <p:sp>
        <p:nvSpPr>
          <p:cNvPr id="7" name="Right Triangle 6"/>
          <p:cNvSpPr/>
          <p:nvPr userDrawn="1"/>
        </p:nvSpPr>
        <p:spPr>
          <a:xfrm flipH="1">
            <a:off x="-19050" y="3854450"/>
            <a:ext cx="5372100" cy="1314450"/>
          </a:xfrm>
          <a:custGeom>
            <a:avLst/>
            <a:gdLst>
              <a:gd name="connsiteX0" fmla="*/ 0 w 2870200"/>
              <a:gd name="connsiteY0" fmla="*/ 1212850 h 1212850"/>
              <a:gd name="connsiteX1" fmla="*/ 0 w 2870200"/>
              <a:gd name="connsiteY1" fmla="*/ 0 h 1212850"/>
              <a:gd name="connsiteX2" fmla="*/ 2870200 w 2870200"/>
              <a:gd name="connsiteY2" fmla="*/ 1212850 h 1212850"/>
              <a:gd name="connsiteX3" fmla="*/ 0 w 2870200"/>
              <a:gd name="connsiteY3" fmla="*/ 1212850 h 1212850"/>
              <a:gd name="connsiteX0" fmla="*/ 0 w 2324100"/>
              <a:gd name="connsiteY0" fmla="*/ 1212850 h 1212850"/>
              <a:gd name="connsiteX1" fmla="*/ 0 w 2324100"/>
              <a:gd name="connsiteY1" fmla="*/ 0 h 1212850"/>
              <a:gd name="connsiteX2" fmla="*/ 2324100 w 2324100"/>
              <a:gd name="connsiteY2" fmla="*/ 984250 h 1212850"/>
              <a:gd name="connsiteX3" fmla="*/ 0 w 2324100"/>
              <a:gd name="connsiteY3" fmla="*/ 1212850 h 1212850"/>
              <a:gd name="connsiteX0" fmla="*/ 0 w 3181350"/>
              <a:gd name="connsiteY0" fmla="*/ 1212850 h 1212850"/>
              <a:gd name="connsiteX1" fmla="*/ 0 w 3181350"/>
              <a:gd name="connsiteY1" fmla="*/ 0 h 1212850"/>
              <a:gd name="connsiteX2" fmla="*/ 3181350 w 3181350"/>
              <a:gd name="connsiteY2" fmla="*/ 895350 h 1212850"/>
              <a:gd name="connsiteX3" fmla="*/ 0 w 3181350"/>
              <a:gd name="connsiteY3" fmla="*/ 1212850 h 1212850"/>
              <a:gd name="connsiteX0" fmla="*/ 165100 w 3346450"/>
              <a:gd name="connsiteY0" fmla="*/ 641350 h 641350"/>
              <a:gd name="connsiteX1" fmla="*/ 0 w 3346450"/>
              <a:gd name="connsiteY1" fmla="*/ 0 h 641350"/>
              <a:gd name="connsiteX2" fmla="*/ 3346450 w 3346450"/>
              <a:gd name="connsiteY2" fmla="*/ 323850 h 641350"/>
              <a:gd name="connsiteX3" fmla="*/ 165100 w 3346450"/>
              <a:gd name="connsiteY3" fmla="*/ 641350 h 641350"/>
              <a:gd name="connsiteX0" fmla="*/ 165100 w 3238500"/>
              <a:gd name="connsiteY0" fmla="*/ 641350 h 952500"/>
              <a:gd name="connsiteX1" fmla="*/ 0 w 3238500"/>
              <a:gd name="connsiteY1" fmla="*/ 0 h 952500"/>
              <a:gd name="connsiteX2" fmla="*/ 3238500 w 3238500"/>
              <a:gd name="connsiteY2" fmla="*/ 952500 h 952500"/>
              <a:gd name="connsiteX3" fmla="*/ 165100 w 3238500"/>
              <a:gd name="connsiteY3" fmla="*/ 641350 h 952500"/>
              <a:gd name="connsiteX0" fmla="*/ 0 w 5340350"/>
              <a:gd name="connsiteY0" fmla="*/ 971550 h 1282700"/>
              <a:gd name="connsiteX1" fmla="*/ 5340350 w 5340350"/>
              <a:gd name="connsiteY1" fmla="*/ 0 h 1282700"/>
              <a:gd name="connsiteX2" fmla="*/ 3073400 w 5340350"/>
              <a:gd name="connsiteY2" fmla="*/ 1282700 h 1282700"/>
              <a:gd name="connsiteX3" fmla="*/ 0 w 5340350"/>
              <a:gd name="connsiteY3" fmla="*/ 971550 h 1282700"/>
              <a:gd name="connsiteX0" fmla="*/ 0 w 5372100"/>
              <a:gd name="connsiteY0" fmla="*/ 971550 h 1511300"/>
              <a:gd name="connsiteX1" fmla="*/ 5340350 w 5372100"/>
              <a:gd name="connsiteY1" fmla="*/ 0 h 1511300"/>
              <a:gd name="connsiteX2" fmla="*/ 5372100 w 5372100"/>
              <a:gd name="connsiteY2" fmla="*/ 1511300 h 1511300"/>
              <a:gd name="connsiteX3" fmla="*/ 0 w 5372100"/>
              <a:gd name="connsiteY3" fmla="*/ 971550 h 1511300"/>
              <a:gd name="connsiteX0" fmla="*/ 0 w 5372100"/>
              <a:gd name="connsiteY0" fmla="*/ 971550 h 1511300"/>
              <a:gd name="connsiteX1" fmla="*/ 1847850 w 5372100"/>
              <a:gd name="connsiteY1" fmla="*/ 1149350 h 1511300"/>
              <a:gd name="connsiteX2" fmla="*/ 5340350 w 5372100"/>
              <a:gd name="connsiteY2" fmla="*/ 0 h 1511300"/>
              <a:gd name="connsiteX3" fmla="*/ 5372100 w 5372100"/>
              <a:gd name="connsiteY3" fmla="*/ 1511300 h 1511300"/>
              <a:gd name="connsiteX4" fmla="*/ 0 w 5372100"/>
              <a:gd name="connsiteY4" fmla="*/ 971550 h 1511300"/>
              <a:gd name="connsiteX0" fmla="*/ 0 w 5372100"/>
              <a:gd name="connsiteY0" fmla="*/ 774700 h 1314450"/>
              <a:gd name="connsiteX1" fmla="*/ 1847850 w 5372100"/>
              <a:gd name="connsiteY1" fmla="*/ 952500 h 1314450"/>
              <a:gd name="connsiteX2" fmla="*/ 5353050 w 5372100"/>
              <a:gd name="connsiteY2" fmla="*/ 0 h 1314450"/>
              <a:gd name="connsiteX3" fmla="*/ 5372100 w 5372100"/>
              <a:gd name="connsiteY3" fmla="*/ 1314450 h 1314450"/>
              <a:gd name="connsiteX4" fmla="*/ 0 w 5372100"/>
              <a:gd name="connsiteY4" fmla="*/ 774700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1314450">
                <a:moveTo>
                  <a:pt x="0" y="774700"/>
                </a:moveTo>
                <a:cubicBezTo>
                  <a:pt x="6350" y="770467"/>
                  <a:pt x="1841500" y="956733"/>
                  <a:pt x="1847850" y="952500"/>
                </a:cubicBezTo>
                <a:lnTo>
                  <a:pt x="5353050" y="0"/>
                </a:lnTo>
                <a:lnTo>
                  <a:pt x="5372100" y="1314450"/>
                </a:lnTo>
                <a:lnTo>
                  <a:pt x="0" y="77470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userDrawn="1"/>
        </p:nvSpPr>
        <p:spPr>
          <a:xfrm>
            <a:off x="6350" y="4248150"/>
            <a:ext cx="9156700" cy="914400"/>
          </a:xfrm>
          <a:custGeom>
            <a:avLst/>
            <a:gdLst>
              <a:gd name="connsiteX0" fmla="*/ 0 w 9144000"/>
              <a:gd name="connsiteY0" fmla="*/ 908050 h 908050"/>
              <a:gd name="connsiteX1" fmla="*/ 0 w 9144000"/>
              <a:gd name="connsiteY1" fmla="*/ 0 h 908050"/>
              <a:gd name="connsiteX2" fmla="*/ 9144000 w 9144000"/>
              <a:gd name="connsiteY2" fmla="*/ 908050 h 908050"/>
              <a:gd name="connsiteX3" fmla="*/ 0 w 9144000"/>
              <a:gd name="connsiteY3" fmla="*/ 908050 h 908050"/>
              <a:gd name="connsiteX0" fmla="*/ 0 w 9156700"/>
              <a:gd name="connsiteY0" fmla="*/ 914400 h 914400"/>
              <a:gd name="connsiteX1" fmla="*/ 9156700 w 9156700"/>
              <a:gd name="connsiteY1" fmla="*/ 0 h 914400"/>
              <a:gd name="connsiteX2" fmla="*/ 9144000 w 9156700"/>
              <a:gd name="connsiteY2" fmla="*/ 914400 h 914400"/>
              <a:gd name="connsiteX3" fmla="*/ 0 w 91567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56700" h="914400">
                <a:moveTo>
                  <a:pt x="0" y="914400"/>
                </a:moveTo>
                <a:lnTo>
                  <a:pt x="9156700" y="0"/>
                </a:lnTo>
                <a:lnTo>
                  <a:pt x="9144000" y="914400"/>
                </a:lnTo>
                <a:lnTo>
                  <a:pt x="0" y="91440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0"/>
          <p:cNvSpPr>
            <a:spLocks noGrp="1"/>
          </p:cNvSpPr>
          <p:nvPr>
            <p:ph type="pic" sz="quarter" idx="11"/>
          </p:nvPr>
        </p:nvSpPr>
        <p:spPr>
          <a:xfrm>
            <a:off x="4992431" y="618048"/>
            <a:ext cx="3434018" cy="3393465"/>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018" h="3393465">
                <a:moveTo>
                  <a:pt x="0" y="2"/>
                </a:moveTo>
                <a:lnTo>
                  <a:pt x="3434018" y="0"/>
                </a:lnTo>
                <a:lnTo>
                  <a:pt x="3369127" y="3393465"/>
                </a:lnTo>
                <a:lnTo>
                  <a:pt x="171081" y="3004109"/>
                </a:lnTo>
                <a:lnTo>
                  <a:pt x="0" y="2"/>
                </a:lnTo>
                <a:close/>
              </a:path>
            </a:pathLst>
          </a:custGeom>
        </p:spPr>
        <p:txBody>
          <a:bodyPr/>
          <a:lstStyle/>
          <a:p>
            <a:endParaRPr lang="en-US"/>
          </a:p>
        </p:txBody>
      </p:sp>
      <p:sp>
        <p:nvSpPr>
          <p:cNvPr id="17" name="Text Placeholder 12"/>
          <p:cNvSpPr>
            <a:spLocks noGrp="1"/>
          </p:cNvSpPr>
          <p:nvPr>
            <p:ph type="body" sz="quarter" idx="12" hasCustomPrompt="1"/>
          </p:nvPr>
        </p:nvSpPr>
        <p:spPr>
          <a:xfrm>
            <a:off x="734545" y="1375975"/>
            <a:ext cx="3586163" cy="533812"/>
          </a:xfrm>
        </p:spPr>
        <p:txBody>
          <a:bodyPr>
            <a:normAutofit/>
          </a:bodyPr>
          <a:lstStyle>
            <a:lvl1pPr marL="0" indent="0">
              <a:buNone/>
              <a:defRPr sz="3600"/>
            </a:lvl1pPr>
          </a:lstStyle>
          <a:p>
            <a:r>
              <a:rPr lang="en-US" sz="2800" b="0" i="0" dirty="0" smtClean="0">
                <a:solidFill>
                  <a:srgbClr val="E80202"/>
                </a:solidFill>
                <a:latin typeface="ATC Overlook Heavy"/>
                <a:cs typeface="ATC Overlook Heavy"/>
              </a:rPr>
              <a:t>35 YEAR AWARDS</a:t>
            </a:r>
            <a:endParaRPr lang="en-US" sz="2800" b="0" i="0" dirty="0">
              <a:solidFill>
                <a:srgbClr val="E80202"/>
              </a:solidFill>
              <a:latin typeface="ATC Overlook Heavy"/>
              <a:cs typeface="ATC Overlook Heavy"/>
            </a:endParaRPr>
          </a:p>
        </p:txBody>
      </p:sp>
      <p:sp>
        <p:nvSpPr>
          <p:cNvPr id="18" name="Text Placeholder 12"/>
          <p:cNvSpPr>
            <a:spLocks noGrp="1"/>
          </p:cNvSpPr>
          <p:nvPr>
            <p:ph type="body" sz="quarter" idx="13" hasCustomPrompt="1"/>
          </p:nvPr>
        </p:nvSpPr>
        <p:spPr>
          <a:xfrm>
            <a:off x="734545" y="1860669"/>
            <a:ext cx="3586163" cy="398118"/>
          </a:xfrm>
        </p:spPr>
        <p:txBody>
          <a:bodyPr/>
          <a:lstStyle>
            <a:lvl1pPr marL="0" indent="0">
              <a:buNone/>
              <a:defRPr sz="2800"/>
            </a:lvl1pPr>
          </a:lstStyle>
          <a:p>
            <a:r>
              <a:rPr lang="en-US" sz="1800" b="1" i="0" dirty="0" smtClean="0">
                <a:solidFill>
                  <a:srgbClr val="E80202"/>
                </a:solidFill>
                <a:latin typeface="FS Lola"/>
                <a:cs typeface="FS Lola"/>
              </a:rPr>
              <a:t>Todd</a:t>
            </a:r>
            <a:r>
              <a:rPr lang="en-US" sz="1800" b="1" i="0" baseline="0" dirty="0" smtClean="0">
                <a:solidFill>
                  <a:srgbClr val="E80202"/>
                </a:solidFill>
                <a:latin typeface="FS Lola"/>
                <a:cs typeface="FS Lola"/>
              </a:rPr>
              <a:t> Andrews, </a:t>
            </a:r>
            <a:r>
              <a:rPr lang="en-US" sz="1800" b="1" i="0" baseline="0" dirty="0" smtClean="0">
                <a:solidFill>
                  <a:schemeClr val="tx1"/>
                </a:solidFill>
                <a:latin typeface="FS Lola"/>
                <a:cs typeface="FS Lola"/>
              </a:rPr>
              <a:t>Physical Plant</a:t>
            </a:r>
            <a:endParaRPr lang="en-US" sz="1800" b="1" i="0" dirty="0">
              <a:solidFill>
                <a:schemeClr val="tx1"/>
              </a:solidFill>
              <a:latin typeface="FS Lola"/>
              <a:cs typeface="FS Lola"/>
            </a:endParaRPr>
          </a:p>
        </p:txBody>
      </p:sp>
      <p:sp>
        <p:nvSpPr>
          <p:cNvPr id="19" name="Text Placeholder 12"/>
          <p:cNvSpPr>
            <a:spLocks noGrp="1"/>
          </p:cNvSpPr>
          <p:nvPr>
            <p:ph type="body" sz="quarter" idx="14" hasCustomPrompt="1"/>
          </p:nvPr>
        </p:nvSpPr>
        <p:spPr>
          <a:xfrm>
            <a:off x="734545" y="2258787"/>
            <a:ext cx="3586163" cy="1638358"/>
          </a:xfrm>
        </p:spPr>
        <p:txBody>
          <a:bodyPr/>
          <a:lstStyle>
            <a:lvl1pPr marL="0" indent="0">
              <a:buNone/>
              <a:defRPr sz="1800"/>
            </a:lvl1pPr>
          </a:lstStyle>
          <a:p>
            <a:r>
              <a:rPr lang="en-US" sz="1200" b="0" i="0" dirty="0" err="1" smtClean="0">
                <a:solidFill>
                  <a:schemeClr val="tx1"/>
                </a:solidFill>
                <a:latin typeface="FS Lola"/>
                <a:cs typeface="FS Lola"/>
              </a:rPr>
              <a:t>Lorem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ipsum</a:t>
            </a:r>
            <a:r>
              <a:rPr lang="en-US" sz="1200" b="0" i="0" dirty="0" smtClean="0">
                <a:solidFill>
                  <a:schemeClr val="tx1"/>
                </a:solidFill>
                <a:latin typeface="FS Lola"/>
                <a:cs typeface="FS Lola"/>
              </a:rPr>
              <a:t> dolor sit </a:t>
            </a:r>
            <a:r>
              <a:rPr lang="en-US" sz="1200" b="0" i="0" dirty="0" err="1" smtClean="0">
                <a:solidFill>
                  <a:schemeClr val="tx1"/>
                </a:solidFill>
                <a:latin typeface="FS Lola"/>
                <a:cs typeface="FS Lola"/>
              </a:rPr>
              <a:t>amet</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vix</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oratio</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epicurei</a:t>
            </a:r>
            <a:r>
              <a:rPr lang="en-US" sz="1200" b="0" i="0" dirty="0" smtClean="0">
                <a:solidFill>
                  <a:schemeClr val="tx1"/>
                </a:solidFill>
                <a:latin typeface="FS Lola"/>
                <a:cs typeface="FS Lola"/>
              </a:rPr>
              <a:t>, sit </a:t>
            </a:r>
            <a:r>
              <a:rPr lang="en-US" sz="1200" b="0" i="0" dirty="0" err="1" smtClean="0">
                <a:solidFill>
                  <a:schemeClr val="tx1"/>
                </a:solidFill>
                <a:latin typeface="FS Lola"/>
                <a:cs typeface="FS Lola"/>
              </a:rPr>
              <a:t>eirmod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civibus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ea</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nibh</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dictas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sed</a:t>
            </a:r>
            <a:r>
              <a:rPr lang="en-US" sz="1200" b="0" i="0" dirty="0" smtClean="0">
                <a:solidFill>
                  <a:schemeClr val="tx1"/>
                </a:solidFill>
                <a:latin typeface="FS Lola"/>
                <a:cs typeface="FS Lola"/>
              </a:rPr>
              <a:t> cu. Cum </a:t>
            </a:r>
            <a:r>
              <a:rPr lang="en-US" sz="1200" b="0" i="0" dirty="0" err="1" smtClean="0">
                <a:solidFill>
                  <a:schemeClr val="tx1"/>
                </a:solidFill>
                <a:latin typeface="FS Lola"/>
                <a:cs typeface="FS Lola"/>
              </a:rPr>
              <a:t>autem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in. No quo </a:t>
            </a:r>
            <a:r>
              <a:rPr lang="en-US" sz="1200" b="0" i="0" dirty="0" err="1" smtClean="0">
                <a:solidFill>
                  <a:schemeClr val="tx1"/>
                </a:solidFill>
                <a:latin typeface="FS Lola"/>
                <a:cs typeface="FS Lola"/>
              </a:rPr>
              <a:t>noster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veritus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copiosae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pri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periculis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consectetuer</a:t>
            </a:r>
            <a:r>
              <a:rPr lang="en-US" sz="1200" b="0" i="0" dirty="0" smtClean="0">
                <a:solidFill>
                  <a:schemeClr val="tx1"/>
                </a:solidFill>
                <a:latin typeface="FS Lola"/>
                <a:cs typeface="FS Lola"/>
              </a:rPr>
              <a:t> an. </a:t>
            </a:r>
            <a:r>
              <a:rPr lang="en-US" sz="1200" b="0" i="0" dirty="0" err="1" smtClean="0">
                <a:solidFill>
                  <a:schemeClr val="tx1"/>
                </a:solidFill>
                <a:latin typeface="FS Lola"/>
                <a:cs typeface="FS Lola"/>
              </a:rPr>
              <a:t>Atomorum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urbanitas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ei</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Errem</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aliquid</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insolens</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eum</a:t>
            </a:r>
            <a:r>
              <a:rPr lang="en-US" sz="1200" b="0" i="0" dirty="0" smtClean="0">
                <a:solidFill>
                  <a:schemeClr val="tx1"/>
                </a:solidFill>
                <a:latin typeface="FS Lola"/>
                <a:cs typeface="FS Lola"/>
              </a:rPr>
              <a:t> ad. </a:t>
            </a:r>
            <a:r>
              <a:rPr lang="en-US" sz="1200" b="0" i="0" dirty="0" err="1" smtClean="0">
                <a:solidFill>
                  <a:schemeClr val="tx1"/>
                </a:solidFill>
                <a:latin typeface="FS Lola"/>
                <a:cs typeface="FS Lola"/>
              </a:rPr>
              <a:t>Ancillae</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interesset</a:t>
            </a:r>
            <a:r>
              <a:rPr lang="en-US" sz="1200" b="0" i="0" dirty="0" smtClean="0">
                <a:solidFill>
                  <a:schemeClr val="tx1"/>
                </a:solidFill>
                <a:latin typeface="FS Lola"/>
                <a:cs typeface="FS Lola"/>
              </a:rPr>
              <a:t> ne pro, </a:t>
            </a:r>
            <a:r>
              <a:rPr lang="en-US" sz="1200" b="0" i="0" dirty="0" err="1" smtClean="0">
                <a:solidFill>
                  <a:schemeClr val="tx1"/>
                </a:solidFill>
                <a:latin typeface="FS Lola"/>
                <a:cs typeface="FS Lola"/>
              </a:rPr>
              <a:t>tempor</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apeirian</a:t>
            </a:r>
            <a:r>
              <a:rPr lang="en-US" sz="1200" b="0" i="0" dirty="0" smtClean="0">
                <a:solidFill>
                  <a:schemeClr val="tx1"/>
                </a:solidFill>
                <a:latin typeface="FS Lola"/>
                <a:cs typeface="FS Lola"/>
              </a:rPr>
              <a:t> </a:t>
            </a:r>
            <a:r>
              <a:rPr lang="en-US" sz="1200" b="0" i="0" dirty="0" err="1" smtClean="0">
                <a:solidFill>
                  <a:schemeClr val="tx1"/>
                </a:solidFill>
                <a:latin typeface="FS Lola"/>
                <a:cs typeface="FS Lola"/>
              </a:rPr>
              <a:t>persequeris</a:t>
            </a:r>
            <a:r>
              <a:rPr lang="en-US" sz="1200" b="0" i="0" dirty="0" smtClean="0">
                <a:solidFill>
                  <a:schemeClr val="tx1"/>
                </a:solidFill>
                <a:latin typeface="FS Lola"/>
                <a:cs typeface="FS Lola"/>
              </a:rPr>
              <a:t> an duo.</a:t>
            </a:r>
            <a:endParaRPr lang="en-US" sz="1200" b="0" i="0" dirty="0">
              <a:solidFill>
                <a:schemeClr val="tx1"/>
              </a:solidFill>
              <a:latin typeface="FS Lola"/>
              <a:cs typeface="FS Lola"/>
            </a:endParaRPr>
          </a:p>
        </p:txBody>
      </p:sp>
    </p:spTree>
    <p:extLst>
      <p:ext uri="{BB962C8B-B14F-4D97-AF65-F5344CB8AC3E}">
        <p14:creationId xmlns:p14="http://schemas.microsoft.com/office/powerpoint/2010/main" val="15816179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Layout 04a">
    <p:spTree>
      <p:nvGrpSpPr>
        <p:cNvPr id="1" name=""/>
        <p:cNvGrpSpPr/>
        <p:nvPr/>
      </p:nvGrpSpPr>
      <p:grpSpPr>
        <a:xfrm>
          <a:off x="0" y="0"/>
          <a:ext cx="0" cy="0"/>
          <a:chOff x="0" y="0"/>
          <a:chExt cx="0" cy="0"/>
        </a:xfrm>
      </p:grpSpPr>
      <p:pic>
        <p:nvPicPr>
          <p:cNvPr id="2" name="Picture 1" descr="Background-Whit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40000"/>
          <a:stretch/>
        </p:blipFill>
        <p:spPr>
          <a:xfrm flipH="1">
            <a:off x="3651250" y="0"/>
            <a:ext cx="5486400" cy="5143500"/>
          </a:xfrm>
          <a:prstGeom prst="rect">
            <a:avLst/>
          </a:prstGeom>
        </p:spPr>
      </p:pic>
    </p:spTree>
    <p:extLst>
      <p:ext uri="{BB962C8B-B14F-4D97-AF65-F5344CB8AC3E}">
        <p14:creationId xmlns:p14="http://schemas.microsoft.com/office/powerpoint/2010/main" val="3142842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z="2800" b="0" i="0" dirty="0" err="1" smtClean="0">
                <a:solidFill>
                  <a:srgbClr val="E80202"/>
                </a:solidFill>
                <a:latin typeface="ATC Overlook Heavy"/>
                <a:cs typeface="ATC Overlook Heavy"/>
              </a:rPr>
              <a:t>Lorem</a:t>
            </a:r>
            <a:r>
              <a:rPr lang="en-US" sz="2800" b="0" i="0" dirty="0" smtClean="0">
                <a:solidFill>
                  <a:srgbClr val="E80202"/>
                </a:solidFill>
                <a:latin typeface="ATC Overlook Heavy"/>
                <a:cs typeface="ATC Overlook Heavy"/>
              </a:rPr>
              <a:t> </a:t>
            </a:r>
            <a:r>
              <a:rPr lang="en-US" sz="2800" b="0" i="0" dirty="0" err="1" smtClean="0">
                <a:solidFill>
                  <a:srgbClr val="E80202"/>
                </a:solidFill>
                <a:latin typeface="ATC Overlook Heavy"/>
                <a:cs typeface="ATC Overlook Heavy"/>
              </a:rPr>
              <a:t>Ipsum</a:t>
            </a:r>
            <a:endParaRPr lang="en-US" sz="2800" b="0" i="0" dirty="0">
              <a:solidFill>
                <a:srgbClr val="E80202"/>
              </a:solidFill>
              <a:latin typeface="ATC Overlook Heavy"/>
              <a:cs typeface="ATC Overlook Heavy"/>
            </a:endParaRP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5"/>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4670C1F-D94E-4714-956E-3DB79AB70240}" type="datetimeFigureOut">
              <a:rPr lang="en-US" smtClean="0"/>
              <a:t>10/10/2017</a:t>
            </a:fld>
            <a:endParaRPr lang="en-US"/>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E92D069-1377-45E7-A36E-BF054AF54104}" type="slidenum">
              <a:rPr lang="en-US" smtClean="0"/>
              <a:t>‹#›</a:t>
            </a:fld>
            <a:endParaRPr lang="en-US"/>
          </a:p>
        </p:txBody>
      </p:sp>
    </p:spTree>
    <p:extLst>
      <p:ext uri="{BB962C8B-B14F-4D97-AF65-F5344CB8AC3E}">
        <p14:creationId xmlns:p14="http://schemas.microsoft.com/office/powerpoint/2010/main" val="852556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0" r:id="rId3"/>
    <p:sldLayoutId id="2147483676" r:id="rId4"/>
    <p:sldLayoutId id="2147483679" r:id="rId5"/>
    <p:sldLayoutId id="2147483677" r:id="rId6"/>
    <p:sldLayoutId id="2147483678" r:id="rId7"/>
    <p:sldLayoutId id="2147483681" r:id="rId8"/>
  </p:sldLayoutIdLst>
  <p:txStyles>
    <p:titleStyle>
      <a:lvl1pPr algn="l" defTabSz="914400" rtl="0" eaLnBrk="1" latinLnBrk="0" hangingPunct="1">
        <a:spcBef>
          <a:spcPct val="0"/>
        </a:spcBef>
        <a:buNone/>
        <a:defRPr sz="2800" b="0" i="0" kern="1200">
          <a:solidFill>
            <a:schemeClr val="tx1"/>
          </a:solidFill>
          <a:latin typeface="ATC Overlook Heavy"/>
          <a:ea typeface="+mj-ea"/>
          <a:cs typeface="ATC Overlook Heavy"/>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additional.pay@csun.edu" TargetMode="External"/><Relationship Id="rId2" Type="http://schemas.openxmlformats.org/officeDocument/2006/relationships/hyperlink" Target="http://www.csun.edu/faculty-affairs/additionalpay"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csun.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716"/>
            <a:ext cx="7901082" cy="1143026"/>
          </a:xfrm>
        </p:spPr>
        <p:txBody>
          <a:bodyPr>
            <a:normAutofit/>
          </a:bodyPr>
          <a:lstStyle/>
          <a:p>
            <a:r>
              <a:rPr lang="en-US" sz="4400" dirty="0" smtClean="0"/>
              <a:t>Additional Pay System </a:t>
            </a:r>
            <a:endParaRPr lang="en-US" sz="4400" dirty="0"/>
          </a:p>
        </p:txBody>
      </p:sp>
      <p:sp>
        <p:nvSpPr>
          <p:cNvPr id="3" name="Subtitle 2"/>
          <p:cNvSpPr>
            <a:spLocks noGrp="1"/>
          </p:cNvSpPr>
          <p:nvPr>
            <p:ph type="subTitle" idx="1"/>
          </p:nvPr>
        </p:nvSpPr>
        <p:spPr>
          <a:xfrm>
            <a:off x="1371599" y="1464534"/>
            <a:ext cx="6579441" cy="3425044"/>
          </a:xfrm>
        </p:spPr>
        <p:txBody>
          <a:bodyPr>
            <a:normAutofit/>
          </a:bodyPr>
          <a:lstStyle/>
          <a:p>
            <a:r>
              <a:rPr lang="en-US" sz="2800" dirty="0" smtClean="0"/>
              <a:t>Sponsored Programs Resource Fair</a:t>
            </a:r>
          </a:p>
          <a:p>
            <a:endParaRPr lang="en-US" dirty="0" smtClean="0"/>
          </a:p>
          <a:p>
            <a:endParaRPr lang="en-US" dirty="0"/>
          </a:p>
          <a:p>
            <a:endParaRPr lang="en-US" dirty="0" smtClean="0"/>
          </a:p>
          <a:p>
            <a:endParaRPr lang="en-US" dirty="0" smtClean="0"/>
          </a:p>
          <a:p>
            <a:endParaRPr lang="en-US" dirty="0"/>
          </a:p>
          <a:p>
            <a:r>
              <a:rPr lang="en-US" dirty="0" smtClean="0"/>
              <a:t>Presented by: </a:t>
            </a:r>
          </a:p>
          <a:p>
            <a:r>
              <a:rPr lang="en-US" sz="1600" dirty="0" smtClean="0"/>
              <a:t>Carmen Lichtscheidl, Office of Faculty Affairs</a:t>
            </a:r>
          </a:p>
          <a:p>
            <a:r>
              <a:rPr lang="en-US" sz="1600" dirty="0" smtClean="0"/>
              <a:t>Grace Slavik, The University Corporation</a:t>
            </a:r>
          </a:p>
          <a:p>
            <a:r>
              <a:rPr lang="en-US" sz="1600" dirty="0" smtClean="0"/>
              <a:t>October 10, 2017</a:t>
            </a:r>
            <a:endParaRPr lang="en-US" sz="1600" dirty="0"/>
          </a:p>
        </p:txBody>
      </p:sp>
      <p:pic>
        <p:nvPicPr>
          <p:cNvPr id="7" name="Picture 6" descr="CSUN_Logo.png"/>
          <p:cNvPicPr>
            <a:picLocks noGrp="1" noChangeAspect="1"/>
          </p:cNvPicPr>
          <p:nvPr/>
        </p:nvPicPr>
        <p:blipFill>
          <a:blip r:embed="rId2" cstate="email">
            <a:extLst>
              <a:ext uri="{28A0092B-C50C-407E-A947-70E740481C1C}">
                <a14:useLocalDpi xmlns:a14="http://schemas.microsoft.com/office/drawing/2010/main" val="0"/>
              </a:ext>
            </a:extLst>
          </a:blip>
          <a:srcRect t="31055" b="31055"/>
          <a:stretch>
            <a:fillRect/>
          </a:stretch>
        </p:blipFill>
        <p:spPr>
          <a:xfrm>
            <a:off x="7769598" y="4543988"/>
            <a:ext cx="912182" cy="345590"/>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 name="connsiteX0" fmla="*/ 0 w 8731638"/>
              <a:gd name="connsiteY0" fmla="*/ 0 h 3393463"/>
              <a:gd name="connsiteX1" fmla="*/ 8731638 w 8731638"/>
              <a:gd name="connsiteY1" fmla="*/ 1834697 h 3393463"/>
              <a:gd name="connsiteX2" fmla="*/ 3369127 w 8731638"/>
              <a:gd name="connsiteY2" fmla="*/ 3393463 h 3393463"/>
              <a:gd name="connsiteX3" fmla="*/ 171081 w 8731638"/>
              <a:gd name="connsiteY3" fmla="*/ 3004107 h 3393463"/>
              <a:gd name="connsiteX4" fmla="*/ 0 w 8731638"/>
              <a:gd name="connsiteY4" fmla="*/ 0 h 3393463"/>
              <a:gd name="connsiteX0" fmla="*/ 3958468 w 8560557"/>
              <a:gd name="connsiteY0" fmla="*/ 0 h 2325680"/>
              <a:gd name="connsiteX1" fmla="*/ 8560557 w 8560557"/>
              <a:gd name="connsiteY1" fmla="*/ 766914 h 2325680"/>
              <a:gd name="connsiteX2" fmla="*/ 3198046 w 8560557"/>
              <a:gd name="connsiteY2" fmla="*/ 2325680 h 2325680"/>
              <a:gd name="connsiteX3" fmla="*/ 0 w 8560557"/>
              <a:gd name="connsiteY3" fmla="*/ 1936324 h 2325680"/>
              <a:gd name="connsiteX4" fmla="*/ 3958468 w 8560557"/>
              <a:gd name="connsiteY4" fmla="*/ 0 h 2325680"/>
              <a:gd name="connsiteX0" fmla="*/ 4577901 w 9179990"/>
              <a:gd name="connsiteY0" fmla="*/ 0 h 2325680"/>
              <a:gd name="connsiteX1" fmla="*/ 9179990 w 9179990"/>
              <a:gd name="connsiteY1" fmla="*/ 766914 h 2325680"/>
              <a:gd name="connsiteX2" fmla="*/ 3817479 w 9179990"/>
              <a:gd name="connsiteY2" fmla="*/ 2325680 h 2325680"/>
              <a:gd name="connsiteX3" fmla="*/ 0 w 9179990"/>
              <a:gd name="connsiteY3" fmla="*/ 774151 h 2325680"/>
              <a:gd name="connsiteX4" fmla="*/ 4577901 w 9179990"/>
              <a:gd name="connsiteY4" fmla="*/ 0 h 2325680"/>
              <a:gd name="connsiteX0" fmla="*/ 4577901 w 9179990"/>
              <a:gd name="connsiteY0" fmla="*/ 0 h 3464255"/>
              <a:gd name="connsiteX1" fmla="*/ 9179990 w 9179990"/>
              <a:gd name="connsiteY1" fmla="*/ 766914 h 3464255"/>
              <a:gd name="connsiteX2" fmla="*/ 24194 w 9179990"/>
              <a:gd name="connsiteY2" fmla="*/ 3464255 h 3464255"/>
              <a:gd name="connsiteX3" fmla="*/ 0 w 9179990"/>
              <a:gd name="connsiteY3" fmla="*/ 774151 h 3464255"/>
              <a:gd name="connsiteX4" fmla="*/ 4577901 w 9179990"/>
              <a:gd name="connsiteY4" fmla="*/ 0 h 3464255"/>
              <a:gd name="connsiteX0" fmla="*/ 4577901 w 9179990"/>
              <a:gd name="connsiteY0" fmla="*/ 0 h 3464255"/>
              <a:gd name="connsiteX1" fmla="*/ 9179990 w 9179990"/>
              <a:gd name="connsiteY1" fmla="*/ 766914 h 3464255"/>
              <a:gd name="connsiteX2" fmla="*/ 4721064 w 9179990"/>
              <a:gd name="connsiteY2" fmla="*/ 2077954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79990"/>
              <a:gd name="connsiteY0" fmla="*/ 0 h 3464255"/>
              <a:gd name="connsiteX1" fmla="*/ 9179990 w 9179990"/>
              <a:gd name="connsiteY1" fmla="*/ 766914 h 3464255"/>
              <a:gd name="connsiteX2" fmla="*/ 9157379 w 9179990"/>
              <a:gd name="connsiteY2" fmla="*/ 3458403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95479"/>
              <a:gd name="connsiteY0" fmla="*/ 0 h 3483803"/>
              <a:gd name="connsiteX1" fmla="*/ 9179990 w 9195479"/>
              <a:gd name="connsiteY1" fmla="*/ 766914 h 3483803"/>
              <a:gd name="connsiteX2" fmla="*/ 9195479 w 9195479"/>
              <a:gd name="connsiteY2" fmla="*/ 3483803 h 3483803"/>
              <a:gd name="connsiteX3" fmla="*/ 24194 w 9195479"/>
              <a:gd name="connsiteY3" fmla="*/ 3464255 h 3483803"/>
              <a:gd name="connsiteX4" fmla="*/ 0 w 9195479"/>
              <a:gd name="connsiteY4" fmla="*/ 774151 h 3483803"/>
              <a:gd name="connsiteX5" fmla="*/ 4577901 w 9195479"/>
              <a:gd name="connsiteY5" fmla="*/ 0 h 34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479" h="3483803">
                <a:moveTo>
                  <a:pt x="4577901" y="0"/>
                </a:moveTo>
                <a:lnTo>
                  <a:pt x="9179990" y="766914"/>
                </a:lnTo>
                <a:lnTo>
                  <a:pt x="9195479" y="3483803"/>
                </a:lnTo>
                <a:lnTo>
                  <a:pt x="24194" y="3464255"/>
                </a:lnTo>
                <a:lnTo>
                  <a:pt x="0" y="774151"/>
                </a:lnTo>
                <a:lnTo>
                  <a:pt x="4577901" y="0"/>
                </a:lnTo>
                <a:close/>
              </a:path>
            </a:pathLst>
          </a:custGeom>
        </p:spPr>
      </p:pic>
    </p:spTree>
    <p:extLst>
      <p:ext uri="{BB962C8B-B14F-4D97-AF65-F5344CB8AC3E}">
        <p14:creationId xmlns:p14="http://schemas.microsoft.com/office/powerpoint/2010/main" val="1655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902525" y="122035"/>
            <a:ext cx="7113319" cy="81017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Entering a Request</a:t>
            </a:r>
            <a:endParaRPr lang="en-US" sz="2800" dirty="0">
              <a:solidFill>
                <a:srgbClr val="E80202"/>
              </a:solidFill>
              <a:latin typeface="ATC Overlook Heavy"/>
              <a:cs typeface="ATC Overlook Heavy"/>
            </a:endParaRPr>
          </a:p>
        </p:txBody>
      </p:sp>
      <p:pic>
        <p:nvPicPr>
          <p:cNvPr id="7" name="Picture 6"/>
          <p:cNvPicPr>
            <a:picLocks noChangeAspect="1"/>
          </p:cNvPicPr>
          <p:nvPr/>
        </p:nvPicPr>
        <p:blipFill>
          <a:blip r:embed="rId2"/>
          <a:stretch>
            <a:fillRect/>
          </a:stretch>
        </p:blipFill>
        <p:spPr>
          <a:xfrm>
            <a:off x="219693" y="1083817"/>
            <a:ext cx="5896099" cy="2805351"/>
          </a:xfrm>
          <a:prstGeom prst="rect">
            <a:avLst/>
          </a:prstGeom>
          <a:ln w="12700">
            <a:solidFill>
              <a:schemeClr val="tx1"/>
            </a:solidFill>
          </a:ln>
        </p:spPr>
      </p:pic>
      <p:sp>
        <p:nvSpPr>
          <p:cNvPr id="8" name="Rectangle 7"/>
          <p:cNvSpPr/>
          <p:nvPr/>
        </p:nvSpPr>
        <p:spPr>
          <a:xfrm>
            <a:off x="575953" y="1508166"/>
            <a:ext cx="326572" cy="890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369620" y="1491342"/>
            <a:ext cx="494805" cy="10588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6418614" y="1368631"/>
            <a:ext cx="2440379" cy="2119745"/>
          </a:xfrm>
          <a:prstGeom prst="rect">
            <a:avLst/>
          </a:prstGeom>
        </p:spPr>
        <p:txBody>
          <a:bodyPr vert="horz" wrap="square" lIns="91440" tIns="45720" rIns="91440" bIns="45720" rtlCol="0" anchor="ctr">
            <a:normAutofit/>
          </a:bodyPr>
          <a:lstStyle/>
          <a:p>
            <a:pPr algn="l"/>
            <a:r>
              <a:rPr lang="en-US" sz="1400" dirty="0" smtClean="0"/>
              <a:t>Be sure to enter a brief, but thorough description of work in the </a:t>
            </a:r>
            <a:r>
              <a:rPr lang="en-US" sz="1400" b="1" i="1" dirty="0" smtClean="0"/>
              <a:t>Description of Work </a:t>
            </a:r>
            <a:r>
              <a:rPr lang="en-US" sz="1400" dirty="0" smtClean="0"/>
              <a:t>section, and be sure to enter the correct and actual information for your grant. </a:t>
            </a:r>
          </a:p>
        </p:txBody>
      </p:sp>
      <p:cxnSp>
        <p:nvCxnSpPr>
          <p:cNvPr id="12" name="Straight Arrow Connector 11"/>
          <p:cNvCxnSpPr/>
          <p:nvPr/>
        </p:nvCxnSpPr>
        <p:spPr>
          <a:xfrm flipH="1">
            <a:off x="4714504" y="2747749"/>
            <a:ext cx="156754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5052951" y="3156857"/>
            <a:ext cx="1229096" cy="5225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4849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902525" y="122035"/>
            <a:ext cx="7113319" cy="81017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Submitting a Request </a:t>
            </a:r>
            <a:endParaRPr lang="en-US" sz="2800" dirty="0">
              <a:solidFill>
                <a:srgbClr val="E80202"/>
              </a:solidFill>
              <a:latin typeface="ATC Overlook Heavy"/>
              <a:cs typeface="ATC Overlook Heavy"/>
            </a:endParaRPr>
          </a:p>
        </p:txBody>
      </p:sp>
      <p:pic>
        <p:nvPicPr>
          <p:cNvPr id="7" name="Picture 6"/>
          <p:cNvPicPr>
            <a:picLocks noChangeAspect="1"/>
          </p:cNvPicPr>
          <p:nvPr/>
        </p:nvPicPr>
        <p:blipFill>
          <a:blip r:embed="rId2"/>
          <a:stretch>
            <a:fillRect/>
          </a:stretch>
        </p:blipFill>
        <p:spPr>
          <a:xfrm>
            <a:off x="314696" y="1084943"/>
            <a:ext cx="5641411" cy="3310411"/>
          </a:xfrm>
          <a:prstGeom prst="rect">
            <a:avLst/>
          </a:prstGeom>
          <a:ln w="12700">
            <a:solidFill>
              <a:schemeClr val="tx1"/>
            </a:solidFill>
          </a:ln>
        </p:spPr>
      </p:pic>
      <p:sp>
        <p:nvSpPr>
          <p:cNvPr id="8" name="Rectangle 7"/>
          <p:cNvSpPr/>
          <p:nvPr/>
        </p:nvSpPr>
        <p:spPr>
          <a:xfrm>
            <a:off x="641268" y="1436914"/>
            <a:ext cx="344384" cy="10094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417122" y="1436914"/>
            <a:ext cx="482929" cy="10094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314696" y="3901044"/>
            <a:ext cx="1965366" cy="77189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6264234" y="1140031"/>
            <a:ext cx="2624447" cy="2885704"/>
          </a:xfrm>
          <a:prstGeom prst="rect">
            <a:avLst/>
          </a:prstGeom>
        </p:spPr>
        <p:txBody>
          <a:bodyPr vert="horz" wrap="square" lIns="91440" tIns="45720" rIns="91440" bIns="45720" rtlCol="0" anchor="ctr">
            <a:normAutofit/>
          </a:bodyPr>
          <a:lstStyle/>
          <a:p>
            <a:pPr algn="l"/>
            <a:r>
              <a:rPr lang="en-US" sz="1400" dirty="0" smtClean="0"/>
              <a:t>Once the request has been completed, you may either </a:t>
            </a:r>
            <a:r>
              <a:rPr lang="en-US" sz="1400" b="1" i="1" dirty="0" smtClean="0"/>
              <a:t>Save</a:t>
            </a:r>
            <a:r>
              <a:rPr lang="en-US" sz="1400" dirty="0" smtClean="0"/>
              <a:t> the request, or </a:t>
            </a:r>
            <a:r>
              <a:rPr lang="en-US" sz="1400" b="1" i="1" dirty="0" smtClean="0"/>
              <a:t>Submit</a:t>
            </a:r>
            <a:r>
              <a:rPr lang="en-US" sz="1400" dirty="0" smtClean="0"/>
              <a:t> it by clicking on the appropriate button at the bottom of the page. </a:t>
            </a:r>
          </a:p>
        </p:txBody>
      </p:sp>
    </p:spTree>
    <p:extLst>
      <p:ext uri="{BB962C8B-B14F-4D97-AF65-F5344CB8AC3E}">
        <p14:creationId xmlns:p14="http://schemas.microsoft.com/office/powerpoint/2010/main" val="100909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902525" y="122035"/>
            <a:ext cx="7113319" cy="81017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Submitting a Request </a:t>
            </a:r>
            <a:endParaRPr lang="en-US" sz="2800" dirty="0">
              <a:solidFill>
                <a:srgbClr val="E80202"/>
              </a:solidFill>
              <a:latin typeface="ATC Overlook Heavy"/>
              <a:cs typeface="ATC Overlook Heavy"/>
            </a:endParaRPr>
          </a:p>
        </p:txBody>
      </p:sp>
      <p:pic>
        <p:nvPicPr>
          <p:cNvPr id="7" name="Picture 6"/>
          <p:cNvPicPr>
            <a:picLocks noChangeAspect="1"/>
          </p:cNvPicPr>
          <p:nvPr/>
        </p:nvPicPr>
        <p:blipFill>
          <a:blip r:embed="rId2"/>
          <a:stretch>
            <a:fillRect/>
          </a:stretch>
        </p:blipFill>
        <p:spPr>
          <a:xfrm>
            <a:off x="391884" y="1061127"/>
            <a:ext cx="5544015" cy="3144221"/>
          </a:xfrm>
          <a:prstGeom prst="rect">
            <a:avLst/>
          </a:prstGeom>
          <a:ln w="9525">
            <a:solidFill>
              <a:schemeClr val="tx1"/>
            </a:solidFill>
          </a:ln>
        </p:spPr>
      </p:pic>
      <p:sp>
        <p:nvSpPr>
          <p:cNvPr id="8" name="Rectangle 7"/>
          <p:cNvSpPr/>
          <p:nvPr/>
        </p:nvSpPr>
        <p:spPr>
          <a:xfrm>
            <a:off x="718457" y="1419101"/>
            <a:ext cx="326572" cy="831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452748" y="1393635"/>
            <a:ext cx="482930" cy="10859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4132613" y="1122217"/>
            <a:ext cx="1324099" cy="76002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6460177" y="991590"/>
            <a:ext cx="2386940" cy="1080654"/>
          </a:xfrm>
          <a:prstGeom prst="rect">
            <a:avLst/>
          </a:prstGeom>
        </p:spPr>
        <p:txBody>
          <a:bodyPr vert="horz" wrap="square" lIns="91440" tIns="45720" rIns="91440" bIns="45720" rtlCol="0" anchor="ctr">
            <a:normAutofit/>
          </a:bodyPr>
          <a:lstStyle/>
          <a:p>
            <a:pPr algn="l"/>
            <a:r>
              <a:rPr lang="en-US" sz="1400" dirty="0" smtClean="0"/>
              <a:t>Once request has been submitted, the status of the request can be viewed at the top right of the page. </a:t>
            </a:r>
          </a:p>
        </p:txBody>
      </p:sp>
      <p:cxnSp>
        <p:nvCxnSpPr>
          <p:cNvPr id="13" name="Straight Arrow Connector 12"/>
          <p:cNvCxnSpPr/>
          <p:nvPr/>
        </p:nvCxnSpPr>
        <p:spPr>
          <a:xfrm flipH="1">
            <a:off x="5581403" y="1502229"/>
            <a:ext cx="70481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5930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902525" y="122035"/>
            <a:ext cx="7113319" cy="81017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Approving a Request </a:t>
            </a:r>
            <a:endParaRPr lang="en-US" sz="2800" dirty="0">
              <a:solidFill>
                <a:srgbClr val="E80202"/>
              </a:solidFill>
              <a:latin typeface="ATC Overlook Heavy"/>
              <a:cs typeface="ATC Overlook Heavy"/>
            </a:endParaRPr>
          </a:p>
        </p:txBody>
      </p:sp>
      <p:pic>
        <p:nvPicPr>
          <p:cNvPr id="7" name="Picture 6"/>
          <p:cNvPicPr>
            <a:picLocks noChangeAspect="1"/>
          </p:cNvPicPr>
          <p:nvPr/>
        </p:nvPicPr>
        <p:blipFill>
          <a:blip r:embed="rId2"/>
          <a:stretch>
            <a:fillRect/>
          </a:stretch>
        </p:blipFill>
        <p:spPr>
          <a:xfrm>
            <a:off x="262837" y="997054"/>
            <a:ext cx="5351829" cy="3646198"/>
          </a:xfrm>
          <a:prstGeom prst="rect">
            <a:avLst/>
          </a:prstGeom>
          <a:ln w="9525">
            <a:solidFill>
              <a:schemeClr val="tx1"/>
            </a:solidFill>
          </a:ln>
        </p:spPr>
      </p:pic>
      <p:sp>
        <p:nvSpPr>
          <p:cNvPr id="8" name="Rectangle 7"/>
          <p:cNvSpPr/>
          <p:nvPr/>
        </p:nvSpPr>
        <p:spPr>
          <a:xfrm>
            <a:off x="552203" y="1324099"/>
            <a:ext cx="350322" cy="9500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286494" y="1310244"/>
            <a:ext cx="512618" cy="9500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2119745" y="4263242"/>
            <a:ext cx="1561606" cy="58782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6026727" y="1175657"/>
            <a:ext cx="2713512" cy="3087585"/>
          </a:xfrm>
          <a:prstGeom prst="rect">
            <a:avLst/>
          </a:prstGeom>
        </p:spPr>
        <p:txBody>
          <a:bodyPr vert="horz" wrap="square" lIns="91440" tIns="45720" rIns="91440" bIns="45720" rtlCol="0" anchor="ctr">
            <a:normAutofit/>
          </a:bodyPr>
          <a:lstStyle/>
          <a:p>
            <a:pPr algn="l"/>
            <a:r>
              <a:rPr lang="en-US" sz="1400" dirty="0" smtClean="0"/>
              <a:t>The next person in the approval path will receive an automated message letting them know that a request is pending their approval.  Follow the same steps as before to access the request, and once there, you can either </a:t>
            </a:r>
            <a:r>
              <a:rPr lang="en-US" sz="1400" b="1" i="1" dirty="0" smtClean="0"/>
              <a:t>Approve</a:t>
            </a:r>
            <a:r>
              <a:rPr lang="en-US" sz="1400" dirty="0" smtClean="0"/>
              <a:t> or </a:t>
            </a:r>
            <a:r>
              <a:rPr lang="en-US" sz="1400" b="1" i="1" dirty="0" smtClean="0"/>
              <a:t>Deny</a:t>
            </a:r>
            <a:r>
              <a:rPr lang="en-US" sz="1400" dirty="0" smtClean="0"/>
              <a:t> the request at the bottom of the page. </a:t>
            </a:r>
          </a:p>
        </p:txBody>
      </p:sp>
    </p:spTree>
    <p:extLst>
      <p:ext uri="{BB962C8B-B14F-4D97-AF65-F5344CB8AC3E}">
        <p14:creationId xmlns:p14="http://schemas.microsoft.com/office/powerpoint/2010/main" val="2499123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843148" y="122035"/>
            <a:ext cx="7113319" cy="81017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TUC Approvals </a:t>
            </a:r>
            <a:endParaRPr lang="en-US" sz="2800" dirty="0">
              <a:solidFill>
                <a:srgbClr val="E80202"/>
              </a:solidFill>
              <a:latin typeface="ATC Overlook Heavy"/>
              <a:cs typeface="ATC Overlook Heavy"/>
            </a:endParaRPr>
          </a:p>
        </p:txBody>
      </p:sp>
      <p:pic>
        <p:nvPicPr>
          <p:cNvPr id="7" name="Picture 6"/>
          <p:cNvPicPr>
            <a:picLocks noChangeAspect="1"/>
          </p:cNvPicPr>
          <p:nvPr/>
        </p:nvPicPr>
        <p:blipFill>
          <a:blip r:embed="rId2"/>
          <a:stretch>
            <a:fillRect/>
          </a:stretch>
        </p:blipFill>
        <p:spPr>
          <a:xfrm>
            <a:off x="285750" y="1104404"/>
            <a:ext cx="8572500" cy="3467595"/>
          </a:xfrm>
          <a:prstGeom prst="rect">
            <a:avLst/>
          </a:prstGeom>
          <a:ln w="9525">
            <a:solidFill>
              <a:schemeClr val="tx1"/>
            </a:solidFill>
          </a:ln>
        </p:spPr>
      </p:pic>
    </p:spTree>
    <p:extLst>
      <p:ext uri="{BB962C8B-B14F-4D97-AF65-F5344CB8AC3E}">
        <p14:creationId xmlns:p14="http://schemas.microsoft.com/office/powerpoint/2010/main" val="118693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890649" y="430794"/>
            <a:ext cx="7113319" cy="76861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Questions &amp; Information</a:t>
            </a:r>
            <a:endParaRPr lang="en-US" sz="2800" dirty="0">
              <a:solidFill>
                <a:srgbClr val="E80202"/>
              </a:solidFill>
              <a:latin typeface="ATC Overlook Heavy"/>
              <a:cs typeface="ATC Overlook Heavy"/>
            </a:endParaRPr>
          </a:p>
        </p:txBody>
      </p:sp>
      <p:sp>
        <p:nvSpPr>
          <p:cNvPr id="7" name="TextBox 6"/>
          <p:cNvSpPr txBox="1"/>
          <p:nvPr/>
        </p:nvSpPr>
        <p:spPr>
          <a:xfrm>
            <a:off x="843148" y="961902"/>
            <a:ext cx="7618021" cy="2375064"/>
          </a:xfrm>
          <a:prstGeom prst="rect">
            <a:avLst/>
          </a:prstGeom>
        </p:spPr>
        <p:txBody>
          <a:bodyPr vert="horz" wrap="square" lIns="91440" tIns="45720" rIns="91440" bIns="45720" rtlCol="0" anchor="ctr">
            <a:normAutofit/>
          </a:bodyPr>
          <a:lstStyle/>
          <a:p>
            <a:pPr marL="285750" indent="-285750">
              <a:buFont typeface="Arial" panose="020B0604020202020204" pitchFamily="34" charset="0"/>
              <a:buChar char="•"/>
            </a:pPr>
            <a:r>
              <a:rPr lang="en-US" dirty="0" smtClean="0"/>
              <a:t>For policy and training guides, please visit </a:t>
            </a:r>
            <a:r>
              <a:rPr lang="en-US" dirty="0"/>
              <a:t>the Additional Pay website: </a:t>
            </a:r>
            <a:r>
              <a:rPr lang="en-US" dirty="0">
                <a:hlinkClick r:id="rId2"/>
              </a:rPr>
              <a:t>http://</a:t>
            </a:r>
            <a:r>
              <a:rPr lang="en-US" dirty="0" smtClean="0">
                <a:hlinkClick r:id="rId2"/>
              </a:rPr>
              <a:t>www.csun.edu/faculty-affairs/additionalpay</a:t>
            </a:r>
            <a:r>
              <a:rPr lang="en-US" dirty="0" smtClean="0"/>
              <a:t> </a:t>
            </a:r>
          </a:p>
          <a:p>
            <a:endParaRPr lang="en-US" dirty="0" smtClean="0"/>
          </a:p>
          <a:p>
            <a:pPr marL="285750" indent="-285750">
              <a:buFont typeface="Arial" panose="020B0604020202020204" pitchFamily="34" charset="0"/>
              <a:buChar char="•"/>
            </a:pPr>
            <a:r>
              <a:rPr lang="en-US" dirty="0" smtClean="0"/>
              <a:t>For questions and inquiries related to the Additional Pay system, please contact </a:t>
            </a:r>
            <a:r>
              <a:rPr lang="en-US" dirty="0" smtClean="0">
                <a:hlinkClick r:id="rId3"/>
              </a:rPr>
              <a:t>additional.pay@csun.edu</a:t>
            </a:r>
            <a:r>
              <a:rPr lang="en-US" dirty="0" smtClean="0"/>
              <a:t> </a:t>
            </a:r>
          </a:p>
        </p:txBody>
      </p:sp>
    </p:spTree>
    <p:extLst>
      <p:ext uri="{BB962C8B-B14F-4D97-AF65-F5344CB8AC3E}">
        <p14:creationId xmlns:p14="http://schemas.microsoft.com/office/powerpoint/2010/main" val="357780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a:spLocks noGrp="1"/>
          </p:cNvSpPr>
          <p:nvPr>
            <p:ph type="body" sz="quarter" idx="4294967295"/>
          </p:nvPr>
        </p:nvSpPr>
        <p:spPr>
          <a:xfrm>
            <a:off x="1638795" y="146879"/>
            <a:ext cx="5729843" cy="533812"/>
          </a:xfrm>
        </p:spPr>
        <p:txBody>
          <a:bodyPr>
            <a:normAutofit/>
          </a:bodyPr>
          <a:lstStyle>
            <a:lvl1pPr marL="0" indent="0">
              <a:buNone/>
              <a:defRPr sz="3600"/>
            </a:lvl1pPr>
          </a:lstStyle>
          <a:p>
            <a:pPr algn="ctr"/>
            <a:r>
              <a:rPr lang="en-US" sz="2800" b="0" i="0" dirty="0" smtClean="0">
                <a:solidFill>
                  <a:srgbClr val="E80202"/>
                </a:solidFill>
                <a:latin typeface="ATC Overlook Heavy"/>
                <a:cs typeface="ATC Overlook Heavy"/>
              </a:rPr>
              <a:t>Additional Employment Policy </a:t>
            </a:r>
            <a:endParaRPr lang="en-US" sz="2800" b="0" i="0" dirty="0">
              <a:solidFill>
                <a:srgbClr val="E80202"/>
              </a:solidFill>
              <a:latin typeface="ATC Overlook Heavy"/>
              <a:cs typeface="ATC Overlook Heavy"/>
            </a:endParaRPr>
          </a:p>
        </p:txBody>
      </p:sp>
      <p:sp>
        <p:nvSpPr>
          <p:cNvPr id="8" name="Text Placeholder 12"/>
          <p:cNvSpPr>
            <a:spLocks noGrp="1"/>
          </p:cNvSpPr>
          <p:nvPr>
            <p:ph type="body" sz="quarter" idx="14"/>
          </p:nvPr>
        </p:nvSpPr>
        <p:spPr>
          <a:xfrm>
            <a:off x="1276597" y="893123"/>
            <a:ext cx="6685807" cy="3524497"/>
          </a:xfrm>
        </p:spPr>
        <p:txBody>
          <a:bodyPr/>
          <a:lstStyle>
            <a:lvl1pPr marL="0" indent="0">
              <a:buNone/>
              <a:defRPr sz="1800"/>
            </a:lvl1pPr>
          </a:lstStyle>
          <a:p>
            <a:r>
              <a:rPr lang="en-US" sz="1600" b="0" i="0" dirty="0" smtClean="0">
                <a:solidFill>
                  <a:schemeClr val="tx1"/>
                </a:solidFill>
                <a:latin typeface="FS Lola"/>
                <a:cs typeface="FS Lola"/>
              </a:rPr>
              <a:t>Per the Faculty Collective Bargaining Agreement (CBA) and the CSU System-Wide Additional Employment Policy (HR 2002-05), the limit of total workload is 125% (25% overage of full-time time base). </a:t>
            </a:r>
          </a:p>
          <a:p>
            <a:endParaRPr lang="en-US" sz="1400" dirty="0" smtClean="0"/>
          </a:p>
          <a:p>
            <a:r>
              <a:rPr lang="en-US" dirty="0" smtClean="0"/>
              <a:t>Additional </a:t>
            </a:r>
            <a:r>
              <a:rPr lang="en-US" dirty="0"/>
              <a:t>Employment </a:t>
            </a:r>
            <a:r>
              <a:rPr lang="en-US" dirty="0" smtClean="0"/>
              <a:t>Availability</a:t>
            </a:r>
          </a:p>
          <a:p>
            <a:endParaRPr lang="en-US" sz="900" dirty="0"/>
          </a:p>
          <a:p>
            <a:pPr marL="171450" indent="-171450">
              <a:buFont typeface="Arial" panose="020B0604020202020204" pitchFamily="34" charset="0"/>
              <a:buChar char="•"/>
            </a:pPr>
            <a:r>
              <a:rPr lang="en-US" sz="1400" u="sng" dirty="0" smtClean="0"/>
              <a:t>Fall </a:t>
            </a:r>
            <a:r>
              <a:rPr lang="en-US" sz="1400" u="sng" dirty="0"/>
              <a:t>2017</a:t>
            </a:r>
            <a:r>
              <a:rPr lang="en-US" sz="1400" dirty="0"/>
              <a:t>:  21 days total (25%)</a:t>
            </a:r>
          </a:p>
          <a:p>
            <a:pPr marL="171450" indent="-171450">
              <a:buFont typeface="Arial" panose="020B0604020202020204" pitchFamily="34" charset="0"/>
              <a:buChar char="•"/>
            </a:pPr>
            <a:r>
              <a:rPr lang="en-US" sz="1400" u="sng" dirty="0"/>
              <a:t>Spring 2018</a:t>
            </a:r>
            <a:r>
              <a:rPr lang="en-US" sz="1400" dirty="0"/>
              <a:t>: 22 days total (25%)</a:t>
            </a:r>
          </a:p>
          <a:p>
            <a:endParaRPr lang="en-US" sz="1200" b="0" i="0" dirty="0" smtClean="0">
              <a:solidFill>
                <a:schemeClr val="tx1"/>
              </a:solidFill>
              <a:latin typeface="FS Lola"/>
              <a:cs typeface="FS Lola"/>
            </a:endParaRPr>
          </a:p>
          <a:p>
            <a:pPr algn="ctr"/>
            <a:r>
              <a:rPr lang="en-US" sz="1600" dirty="0">
                <a:solidFill>
                  <a:srgbClr val="E80202"/>
                </a:solidFill>
              </a:rPr>
              <a:t>The number of days available each semester is the total across all areas (State, </a:t>
            </a:r>
            <a:r>
              <a:rPr lang="en-US" sz="1600" dirty="0" err="1">
                <a:solidFill>
                  <a:srgbClr val="E80202"/>
                </a:solidFill>
              </a:rPr>
              <a:t>ExL</a:t>
            </a:r>
            <a:r>
              <a:rPr lang="en-US" sz="1600" dirty="0">
                <a:solidFill>
                  <a:srgbClr val="E80202"/>
                </a:solidFill>
              </a:rPr>
              <a:t>, TUC) combined. </a:t>
            </a:r>
          </a:p>
          <a:p>
            <a:endParaRPr lang="en-US" sz="1200" b="0" i="0" dirty="0">
              <a:solidFill>
                <a:schemeClr val="tx1"/>
              </a:solidFill>
              <a:latin typeface="FS Lola"/>
              <a:cs typeface="FS Lola"/>
            </a:endParaRPr>
          </a:p>
        </p:txBody>
      </p:sp>
      <p:sp>
        <p:nvSpPr>
          <p:cNvPr id="9" name="Right Triangle 7"/>
          <p:cNvSpPr/>
          <p:nvPr/>
        </p:nvSpPr>
        <p:spPr>
          <a:xfrm>
            <a:off x="0" y="4229100"/>
            <a:ext cx="9156700" cy="914400"/>
          </a:xfrm>
          <a:custGeom>
            <a:avLst/>
            <a:gdLst>
              <a:gd name="connsiteX0" fmla="*/ 0 w 9144000"/>
              <a:gd name="connsiteY0" fmla="*/ 908050 h 908050"/>
              <a:gd name="connsiteX1" fmla="*/ 0 w 9144000"/>
              <a:gd name="connsiteY1" fmla="*/ 0 h 908050"/>
              <a:gd name="connsiteX2" fmla="*/ 9144000 w 9144000"/>
              <a:gd name="connsiteY2" fmla="*/ 908050 h 908050"/>
              <a:gd name="connsiteX3" fmla="*/ 0 w 9144000"/>
              <a:gd name="connsiteY3" fmla="*/ 908050 h 908050"/>
              <a:gd name="connsiteX0" fmla="*/ 0 w 9156700"/>
              <a:gd name="connsiteY0" fmla="*/ 914400 h 914400"/>
              <a:gd name="connsiteX1" fmla="*/ 9156700 w 9156700"/>
              <a:gd name="connsiteY1" fmla="*/ 0 h 914400"/>
              <a:gd name="connsiteX2" fmla="*/ 9144000 w 9156700"/>
              <a:gd name="connsiteY2" fmla="*/ 914400 h 914400"/>
              <a:gd name="connsiteX3" fmla="*/ 0 w 91567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56700" h="914400">
                <a:moveTo>
                  <a:pt x="0" y="914400"/>
                </a:moveTo>
                <a:lnTo>
                  <a:pt x="9156700" y="0"/>
                </a:lnTo>
                <a:lnTo>
                  <a:pt x="9144000" y="914400"/>
                </a:lnTo>
                <a:lnTo>
                  <a:pt x="0" y="91440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Triangle 6"/>
          <p:cNvSpPr/>
          <p:nvPr/>
        </p:nvSpPr>
        <p:spPr>
          <a:xfrm>
            <a:off x="0" y="3940420"/>
            <a:ext cx="3181350" cy="1212850"/>
          </a:xfrm>
          <a:custGeom>
            <a:avLst/>
            <a:gdLst>
              <a:gd name="connsiteX0" fmla="*/ 0 w 2870200"/>
              <a:gd name="connsiteY0" fmla="*/ 1212850 h 1212850"/>
              <a:gd name="connsiteX1" fmla="*/ 0 w 2870200"/>
              <a:gd name="connsiteY1" fmla="*/ 0 h 1212850"/>
              <a:gd name="connsiteX2" fmla="*/ 2870200 w 2870200"/>
              <a:gd name="connsiteY2" fmla="*/ 1212850 h 1212850"/>
              <a:gd name="connsiteX3" fmla="*/ 0 w 2870200"/>
              <a:gd name="connsiteY3" fmla="*/ 1212850 h 1212850"/>
              <a:gd name="connsiteX0" fmla="*/ 0 w 2324100"/>
              <a:gd name="connsiteY0" fmla="*/ 1212850 h 1212850"/>
              <a:gd name="connsiteX1" fmla="*/ 0 w 2324100"/>
              <a:gd name="connsiteY1" fmla="*/ 0 h 1212850"/>
              <a:gd name="connsiteX2" fmla="*/ 2324100 w 2324100"/>
              <a:gd name="connsiteY2" fmla="*/ 984250 h 1212850"/>
              <a:gd name="connsiteX3" fmla="*/ 0 w 2324100"/>
              <a:gd name="connsiteY3" fmla="*/ 1212850 h 1212850"/>
              <a:gd name="connsiteX0" fmla="*/ 0 w 3181350"/>
              <a:gd name="connsiteY0" fmla="*/ 1212850 h 1212850"/>
              <a:gd name="connsiteX1" fmla="*/ 0 w 3181350"/>
              <a:gd name="connsiteY1" fmla="*/ 0 h 1212850"/>
              <a:gd name="connsiteX2" fmla="*/ 3181350 w 3181350"/>
              <a:gd name="connsiteY2" fmla="*/ 895350 h 1212850"/>
              <a:gd name="connsiteX3" fmla="*/ 0 w 3181350"/>
              <a:gd name="connsiteY3" fmla="*/ 1212850 h 1212850"/>
            </a:gdLst>
            <a:ahLst/>
            <a:cxnLst>
              <a:cxn ang="0">
                <a:pos x="connsiteX0" y="connsiteY0"/>
              </a:cxn>
              <a:cxn ang="0">
                <a:pos x="connsiteX1" y="connsiteY1"/>
              </a:cxn>
              <a:cxn ang="0">
                <a:pos x="connsiteX2" y="connsiteY2"/>
              </a:cxn>
              <a:cxn ang="0">
                <a:pos x="connsiteX3" y="connsiteY3"/>
              </a:cxn>
            </a:cxnLst>
            <a:rect l="l" t="t" r="r" b="b"/>
            <a:pathLst>
              <a:path w="3181350" h="1212850">
                <a:moveTo>
                  <a:pt x="0" y="1212850"/>
                </a:moveTo>
                <a:lnTo>
                  <a:pt x="0" y="0"/>
                </a:lnTo>
                <a:lnTo>
                  <a:pt x="3181350" y="895350"/>
                </a:lnTo>
                <a:lnTo>
                  <a:pt x="0" y="121285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SUN_Logo.png"/>
          <p:cNvPicPr>
            <a:picLocks noGrp="1" noChangeAspect="1"/>
          </p:cNvPicPr>
          <p:nvPr/>
        </p:nvPicPr>
        <p:blipFill>
          <a:blip r:embed="rId2" cstate="email">
            <a:extLst>
              <a:ext uri="{28A0092B-C50C-407E-A947-70E740481C1C}">
                <a14:useLocalDpi xmlns:a14="http://schemas.microsoft.com/office/drawing/2010/main" val="0"/>
              </a:ext>
            </a:extLst>
          </a:blip>
          <a:srcRect t="31055" b="31055"/>
          <a:stretch>
            <a:fillRect/>
          </a:stretch>
        </p:blipFill>
        <p:spPr>
          <a:xfrm>
            <a:off x="7769598" y="4543988"/>
            <a:ext cx="912182" cy="345590"/>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 name="connsiteX0" fmla="*/ 0 w 8731638"/>
              <a:gd name="connsiteY0" fmla="*/ 0 h 3393463"/>
              <a:gd name="connsiteX1" fmla="*/ 8731638 w 8731638"/>
              <a:gd name="connsiteY1" fmla="*/ 1834697 h 3393463"/>
              <a:gd name="connsiteX2" fmla="*/ 3369127 w 8731638"/>
              <a:gd name="connsiteY2" fmla="*/ 3393463 h 3393463"/>
              <a:gd name="connsiteX3" fmla="*/ 171081 w 8731638"/>
              <a:gd name="connsiteY3" fmla="*/ 3004107 h 3393463"/>
              <a:gd name="connsiteX4" fmla="*/ 0 w 8731638"/>
              <a:gd name="connsiteY4" fmla="*/ 0 h 3393463"/>
              <a:gd name="connsiteX0" fmla="*/ 3958468 w 8560557"/>
              <a:gd name="connsiteY0" fmla="*/ 0 h 2325680"/>
              <a:gd name="connsiteX1" fmla="*/ 8560557 w 8560557"/>
              <a:gd name="connsiteY1" fmla="*/ 766914 h 2325680"/>
              <a:gd name="connsiteX2" fmla="*/ 3198046 w 8560557"/>
              <a:gd name="connsiteY2" fmla="*/ 2325680 h 2325680"/>
              <a:gd name="connsiteX3" fmla="*/ 0 w 8560557"/>
              <a:gd name="connsiteY3" fmla="*/ 1936324 h 2325680"/>
              <a:gd name="connsiteX4" fmla="*/ 3958468 w 8560557"/>
              <a:gd name="connsiteY4" fmla="*/ 0 h 2325680"/>
              <a:gd name="connsiteX0" fmla="*/ 4577901 w 9179990"/>
              <a:gd name="connsiteY0" fmla="*/ 0 h 2325680"/>
              <a:gd name="connsiteX1" fmla="*/ 9179990 w 9179990"/>
              <a:gd name="connsiteY1" fmla="*/ 766914 h 2325680"/>
              <a:gd name="connsiteX2" fmla="*/ 3817479 w 9179990"/>
              <a:gd name="connsiteY2" fmla="*/ 2325680 h 2325680"/>
              <a:gd name="connsiteX3" fmla="*/ 0 w 9179990"/>
              <a:gd name="connsiteY3" fmla="*/ 774151 h 2325680"/>
              <a:gd name="connsiteX4" fmla="*/ 4577901 w 9179990"/>
              <a:gd name="connsiteY4" fmla="*/ 0 h 2325680"/>
              <a:gd name="connsiteX0" fmla="*/ 4577901 w 9179990"/>
              <a:gd name="connsiteY0" fmla="*/ 0 h 3464255"/>
              <a:gd name="connsiteX1" fmla="*/ 9179990 w 9179990"/>
              <a:gd name="connsiteY1" fmla="*/ 766914 h 3464255"/>
              <a:gd name="connsiteX2" fmla="*/ 24194 w 9179990"/>
              <a:gd name="connsiteY2" fmla="*/ 3464255 h 3464255"/>
              <a:gd name="connsiteX3" fmla="*/ 0 w 9179990"/>
              <a:gd name="connsiteY3" fmla="*/ 774151 h 3464255"/>
              <a:gd name="connsiteX4" fmla="*/ 4577901 w 9179990"/>
              <a:gd name="connsiteY4" fmla="*/ 0 h 3464255"/>
              <a:gd name="connsiteX0" fmla="*/ 4577901 w 9179990"/>
              <a:gd name="connsiteY0" fmla="*/ 0 h 3464255"/>
              <a:gd name="connsiteX1" fmla="*/ 9179990 w 9179990"/>
              <a:gd name="connsiteY1" fmla="*/ 766914 h 3464255"/>
              <a:gd name="connsiteX2" fmla="*/ 4721064 w 9179990"/>
              <a:gd name="connsiteY2" fmla="*/ 2077954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79990"/>
              <a:gd name="connsiteY0" fmla="*/ 0 h 3464255"/>
              <a:gd name="connsiteX1" fmla="*/ 9179990 w 9179990"/>
              <a:gd name="connsiteY1" fmla="*/ 766914 h 3464255"/>
              <a:gd name="connsiteX2" fmla="*/ 9157379 w 9179990"/>
              <a:gd name="connsiteY2" fmla="*/ 3458403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95479"/>
              <a:gd name="connsiteY0" fmla="*/ 0 h 3483803"/>
              <a:gd name="connsiteX1" fmla="*/ 9179990 w 9195479"/>
              <a:gd name="connsiteY1" fmla="*/ 766914 h 3483803"/>
              <a:gd name="connsiteX2" fmla="*/ 9195479 w 9195479"/>
              <a:gd name="connsiteY2" fmla="*/ 3483803 h 3483803"/>
              <a:gd name="connsiteX3" fmla="*/ 24194 w 9195479"/>
              <a:gd name="connsiteY3" fmla="*/ 3464255 h 3483803"/>
              <a:gd name="connsiteX4" fmla="*/ 0 w 9195479"/>
              <a:gd name="connsiteY4" fmla="*/ 774151 h 3483803"/>
              <a:gd name="connsiteX5" fmla="*/ 4577901 w 9195479"/>
              <a:gd name="connsiteY5" fmla="*/ 0 h 34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479" h="3483803">
                <a:moveTo>
                  <a:pt x="4577901" y="0"/>
                </a:moveTo>
                <a:lnTo>
                  <a:pt x="9179990" y="766914"/>
                </a:lnTo>
                <a:lnTo>
                  <a:pt x="9195479" y="3483803"/>
                </a:lnTo>
                <a:lnTo>
                  <a:pt x="24194" y="3464255"/>
                </a:lnTo>
                <a:lnTo>
                  <a:pt x="0" y="774151"/>
                </a:lnTo>
                <a:lnTo>
                  <a:pt x="4577901" y="0"/>
                </a:lnTo>
                <a:close/>
              </a:path>
            </a:pathLst>
          </a:custGeom>
        </p:spPr>
      </p:pic>
    </p:spTree>
    <p:extLst>
      <p:ext uri="{BB962C8B-B14F-4D97-AF65-F5344CB8AC3E}">
        <p14:creationId xmlns:p14="http://schemas.microsoft.com/office/powerpoint/2010/main" val="477740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1561605" y="816536"/>
            <a:ext cx="5807033" cy="3298264"/>
          </a:xfrm>
        </p:spPr>
        <p:txBody>
          <a:bodyPr>
            <a:normAutofit/>
          </a:bodyPr>
          <a:lstStyle>
            <a:lvl1pPr marL="0" indent="0">
              <a:buNone/>
              <a:defRPr sz="1800"/>
            </a:lvl1pPr>
          </a:lstStyle>
          <a:p>
            <a:pPr marL="171450" indent="-171450">
              <a:buFont typeface="Arial" panose="020B0604020202020204" pitchFamily="34" charset="0"/>
              <a:buChar char="•"/>
            </a:pPr>
            <a:r>
              <a:rPr lang="en-US" sz="1600" dirty="0" smtClean="0"/>
              <a:t>Enables us to track additional employment across all areas (State, TUC, </a:t>
            </a:r>
            <a:r>
              <a:rPr lang="en-US" sz="1600" dirty="0" err="1" smtClean="0"/>
              <a:t>ExL</a:t>
            </a:r>
            <a:r>
              <a:rPr lang="en-US" sz="1600" dirty="0" smtClean="0"/>
              <a:t>)</a:t>
            </a:r>
          </a:p>
          <a:p>
            <a:endParaRPr lang="en-US" sz="1600" dirty="0" smtClean="0"/>
          </a:p>
          <a:p>
            <a:pPr marL="171450" indent="-171450">
              <a:buFont typeface="Arial" panose="020B0604020202020204" pitchFamily="34" charset="0"/>
              <a:buChar char="•"/>
            </a:pPr>
            <a:r>
              <a:rPr lang="en-US" sz="1600" dirty="0" smtClean="0"/>
              <a:t>Accessible through the </a:t>
            </a:r>
            <a:r>
              <a:rPr lang="en-US" sz="1600" dirty="0" err="1" smtClean="0"/>
              <a:t>MyNorthridge</a:t>
            </a:r>
            <a:r>
              <a:rPr lang="en-US" sz="1600" dirty="0" smtClean="0"/>
              <a:t> Portal </a:t>
            </a:r>
          </a:p>
          <a:p>
            <a:endParaRPr lang="en-US" sz="1600" dirty="0" smtClean="0"/>
          </a:p>
          <a:p>
            <a:pPr marL="171450" indent="-171450">
              <a:buFont typeface="Arial" panose="020B0604020202020204" pitchFamily="34" charset="0"/>
              <a:buChar char="•"/>
            </a:pPr>
            <a:r>
              <a:rPr lang="en-US" sz="1600" b="0" i="0" dirty="0" smtClean="0">
                <a:solidFill>
                  <a:schemeClr val="tx1"/>
                </a:solidFill>
              </a:rPr>
              <a:t>Two-step process </a:t>
            </a:r>
          </a:p>
          <a:p>
            <a:pPr lvl="1" indent="-171450">
              <a:buFont typeface="Arial" panose="020B0604020202020204" pitchFamily="34" charset="0"/>
              <a:buChar char="•"/>
              <a:tabLst>
                <a:tab pos="973138" algn="l"/>
              </a:tabLst>
            </a:pPr>
            <a:r>
              <a:rPr lang="en-US" sz="1600" dirty="0" smtClean="0"/>
              <a:t>Pre-Authorization of work</a:t>
            </a:r>
          </a:p>
          <a:p>
            <a:pPr lvl="1" indent="-171450">
              <a:buFont typeface="Arial" panose="020B0604020202020204" pitchFamily="34" charset="0"/>
              <a:buChar char="•"/>
            </a:pPr>
            <a:r>
              <a:rPr lang="en-US" sz="1600" b="0" i="0" dirty="0" smtClean="0">
                <a:solidFill>
                  <a:schemeClr val="tx1"/>
                </a:solidFill>
              </a:rPr>
              <a:t>Payment Authorization </a:t>
            </a:r>
          </a:p>
          <a:p>
            <a:pPr marL="571500" lvl="1" indent="0">
              <a:buNone/>
            </a:pPr>
            <a:endParaRPr lang="en-US" sz="1600" dirty="0"/>
          </a:p>
        </p:txBody>
      </p:sp>
      <p:sp>
        <p:nvSpPr>
          <p:cNvPr id="9" name="Right Triangle 7"/>
          <p:cNvSpPr/>
          <p:nvPr/>
        </p:nvSpPr>
        <p:spPr>
          <a:xfrm flipH="1">
            <a:off x="0" y="4229100"/>
            <a:ext cx="9156700" cy="914400"/>
          </a:xfrm>
          <a:custGeom>
            <a:avLst/>
            <a:gdLst>
              <a:gd name="connsiteX0" fmla="*/ 0 w 9144000"/>
              <a:gd name="connsiteY0" fmla="*/ 908050 h 908050"/>
              <a:gd name="connsiteX1" fmla="*/ 0 w 9144000"/>
              <a:gd name="connsiteY1" fmla="*/ 0 h 908050"/>
              <a:gd name="connsiteX2" fmla="*/ 9144000 w 9144000"/>
              <a:gd name="connsiteY2" fmla="*/ 908050 h 908050"/>
              <a:gd name="connsiteX3" fmla="*/ 0 w 9144000"/>
              <a:gd name="connsiteY3" fmla="*/ 908050 h 908050"/>
              <a:gd name="connsiteX0" fmla="*/ 0 w 9156700"/>
              <a:gd name="connsiteY0" fmla="*/ 914400 h 914400"/>
              <a:gd name="connsiteX1" fmla="*/ 9156700 w 9156700"/>
              <a:gd name="connsiteY1" fmla="*/ 0 h 914400"/>
              <a:gd name="connsiteX2" fmla="*/ 9144000 w 9156700"/>
              <a:gd name="connsiteY2" fmla="*/ 914400 h 914400"/>
              <a:gd name="connsiteX3" fmla="*/ 0 w 91567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56700" h="914400">
                <a:moveTo>
                  <a:pt x="0" y="914400"/>
                </a:moveTo>
                <a:lnTo>
                  <a:pt x="9156700" y="0"/>
                </a:lnTo>
                <a:lnTo>
                  <a:pt x="9144000" y="914400"/>
                </a:lnTo>
                <a:lnTo>
                  <a:pt x="0" y="91440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Triangle 6"/>
          <p:cNvSpPr/>
          <p:nvPr/>
        </p:nvSpPr>
        <p:spPr>
          <a:xfrm flipH="1">
            <a:off x="5975350" y="3935535"/>
            <a:ext cx="3181350" cy="1212850"/>
          </a:xfrm>
          <a:custGeom>
            <a:avLst/>
            <a:gdLst>
              <a:gd name="connsiteX0" fmla="*/ 0 w 2870200"/>
              <a:gd name="connsiteY0" fmla="*/ 1212850 h 1212850"/>
              <a:gd name="connsiteX1" fmla="*/ 0 w 2870200"/>
              <a:gd name="connsiteY1" fmla="*/ 0 h 1212850"/>
              <a:gd name="connsiteX2" fmla="*/ 2870200 w 2870200"/>
              <a:gd name="connsiteY2" fmla="*/ 1212850 h 1212850"/>
              <a:gd name="connsiteX3" fmla="*/ 0 w 2870200"/>
              <a:gd name="connsiteY3" fmla="*/ 1212850 h 1212850"/>
              <a:gd name="connsiteX0" fmla="*/ 0 w 2324100"/>
              <a:gd name="connsiteY0" fmla="*/ 1212850 h 1212850"/>
              <a:gd name="connsiteX1" fmla="*/ 0 w 2324100"/>
              <a:gd name="connsiteY1" fmla="*/ 0 h 1212850"/>
              <a:gd name="connsiteX2" fmla="*/ 2324100 w 2324100"/>
              <a:gd name="connsiteY2" fmla="*/ 984250 h 1212850"/>
              <a:gd name="connsiteX3" fmla="*/ 0 w 2324100"/>
              <a:gd name="connsiteY3" fmla="*/ 1212850 h 1212850"/>
              <a:gd name="connsiteX0" fmla="*/ 0 w 3181350"/>
              <a:gd name="connsiteY0" fmla="*/ 1212850 h 1212850"/>
              <a:gd name="connsiteX1" fmla="*/ 0 w 3181350"/>
              <a:gd name="connsiteY1" fmla="*/ 0 h 1212850"/>
              <a:gd name="connsiteX2" fmla="*/ 3181350 w 3181350"/>
              <a:gd name="connsiteY2" fmla="*/ 895350 h 1212850"/>
              <a:gd name="connsiteX3" fmla="*/ 0 w 3181350"/>
              <a:gd name="connsiteY3" fmla="*/ 1212850 h 1212850"/>
            </a:gdLst>
            <a:ahLst/>
            <a:cxnLst>
              <a:cxn ang="0">
                <a:pos x="connsiteX0" y="connsiteY0"/>
              </a:cxn>
              <a:cxn ang="0">
                <a:pos x="connsiteX1" y="connsiteY1"/>
              </a:cxn>
              <a:cxn ang="0">
                <a:pos x="connsiteX2" y="connsiteY2"/>
              </a:cxn>
              <a:cxn ang="0">
                <a:pos x="connsiteX3" y="connsiteY3"/>
              </a:cxn>
            </a:cxnLst>
            <a:rect l="l" t="t" r="r" b="b"/>
            <a:pathLst>
              <a:path w="3181350" h="1212850">
                <a:moveTo>
                  <a:pt x="0" y="1212850"/>
                </a:moveTo>
                <a:lnTo>
                  <a:pt x="0" y="0"/>
                </a:lnTo>
                <a:lnTo>
                  <a:pt x="3181350" y="895350"/>
                </a:lnTo>
                <a:lnTo>
                  <a:pt x="0" y="121285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SUN_Logo.png"/>
          <p:cNvPicPr>
            <a:picLocks noGrp="1" noChangeAspect="1"/>
          </p:cNvPicPr>
          <p:nvPr/>
        </p:nvPicPr>
        <p:blipFill>
          <a:blip r:embed="rId2" cstate="email">
            <a:extLst>
              <a:ext uri="{28A0092B-C50C-407E-A947-70E740481C1C}">
                <a14:useLocalDpi xmlns:a14="http://schemas.microsoft.com/office/drawing/2010/main" val="0"/>
              </a:ext>
            </a:extLst>
          </a:blip>
          <a:srcRect t="31055" b="31055"/>
          <a:stretch>
            <a:fillRect/>
          </a:stretch>
        </p:blipFill>
        <p:spPr>
          <a:xfrm>
            <a:off x="7769598" y="4543988"/>
            <a:ext cx="912182" cy="345590"/>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 name="connsiteX0" fmla="*/ 0 w 8731638"/>
              <a:gd name="connsiteY0" fmla="*/ 0 h 3393463"/>
              <a:gd name="connsiteX1" fmla="*/ 8731638 w 8731638"/>
              <a:gd name="connsiteY1" fmla="*/ 1834697 h 3393463"/>
              <a:gd name="connsiteX2" fmla="*/ 3369127 w 8731638"/>
              <a:gd name="connsiteY2" fmla="*/ 3393463 h 3393463"/>
              <a:gd name="connsiteX3" fmla="*/ 171081 w 8731638"/>
              <a:gd name="connsiteY3" fmla="*/ 3004107 h 3393463"/>
              <a:gd name="connsiteX4" fmla="*/ 0 w 8731638"/>
              <a:gd name="connsiteY4" fmla="*/ 0 h 3393463"/>
              <a:gd name="connsiteX0" fmla="*/ 3958468 w 8560557"/>
              <a:gd name="connsiteY0" fmla="*/ 0 h 2325680"/>
              <a:gd name="connsiteX1" fmla="*/ 8560557 w 8560557"/>
              <a:gd name="connsiteY1" fmla="*/ 766914 h 2325680"/>
              <a:gd name="connsiteX2" fmla="*/ 3198046 w 8560557"/>
              <a:gd name="connsiteY2" fmla="*/ 2325680 h 2325680"/>
              <a:gd name="connsiteX3" fmla="*/ 0 w 8560557"/>
              <a:gd name="connsiteY3" fmla="*/ 1936324 h 2325680"/>
              <a:gd name="connsiteX4" fmla="*/ 3958468 w 8560557"/>
              <a:gd name="connsiteY4" fmla="*/ 0 h 2325680"/>
              <a:gd name="connsiteX0" fmla="*/ 4577901 w 9179990"/>
              <a:gd name="connsiteY0" fmla="*/ 0 h 2325680"/>
              <a:gd name="connsiteX1" fmla="*/ 9179990 w 9179990"/>
              <a:gd name="connsiteY1" fmla="*/ 766914 h 2325680"/>
              <a:gd name="connsiteX2" fmla="*/ 3817479 w 9179990"/>
              <a:gd name="connsiteY2" fmla="*/ 2325680 h 2325680"/>
              <a:gd name="connsiteX3" fmla="*/ 0 w 9179990"/>
              <a:gd name="connsiteY3" fmla="*/ 774151 h 2325680"/>
              <a:gd name="connsiteX4" fmla="*/ 4577901 w 9179990"/>
              <a:gd name="connsiteY4" fmla="*/ 0 h 2325680"/>
              <a:gd name="connsiteX0" fmla="*/ 4577901 w 9179990"/>
              <a:gd name="connsiteY0" fmla="*/ 0 h 3464255"/>
              <a:gd name="connsiteX1" fmla="*/ 9179990 w 9179990"/>
              <a:gd name="connsiteY1" fmla="*/ 766914 h 3464255"/>
              <a:gd name="connsiteX2" fmla="*/ 24194 w 9179990"/>
              <a:gd name="connsiteY2" fmla="*/ 3464255 h 3464255"/>
              <a:gd name="connsiteX3" fmla="*/ 0 w 9179990"/>
              <a:gd name="connsiteY3" fmla="*/ 774151 h 3464255"/>
              <a:gd name="connsiteX4" fmla="*/ 4577901 w 9179990"/>
              <a:gd name="connsiteY4" fmla="*/ 0 h 3464255"/>
              <a:gd name="connsiteX0" fmla="*/ 4577901 w 9179990"/>
              <a:gd name="connsiteY0" fmla="*/ 0 h 3464255"/>
              <a:gd name="connsiteX1" fmla="*/ 9179990 w 9179990"/>
              <a:gd name="connsiteY1" fmla="*/ 766914 h 3464255"/>
              <a:gd name="connsiteX2" fmla="*/ 4721064 w 9179990"/>
              <a:gd name="connsiteY2" fmla="*/ 2077954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79990"/>
              <a:gd name="connsiteY0" fmla="*/ 0 h 3464255"/>
              <a:gd name="connsiteX1" fmla="*/ 9179990 w 9179990"/>
              <a:gd name="connsiteY1" fmla="*/ 766914 h 3464255"/>
              <a:gd name="connsiteX2" fmla="*/ 9157379 w 9179990"/>
              <a:gd name="connsiteY2" fmla="*/ 3458403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95479"/>
              <a:gd name="connsiteY0" fmla="*/ 0 h 3483803"/>
              <a:gd name="connsiteX1" fmla="*/ 9179990 w 9195479"/>
              <a:gd name="connsiteY1" fmla="*/ 766914 h 3483803"/>
              <a:gd name="connsiteX2" fmla="*/ 9195479 w 9195479"/>
              <a:gd name="connsiteY2" fmla="*/ 3483803 h 3483803"/>
              <a:gd name="connsiteX3" fmla="*/ 24194 w 9195479"/>
              <a:gd name="connsiteY3" fmla="*/ 3464255 h 3483803"/>
              <a:gd name="connsiteX4" fmla="*/ 0 w 9195479"/>
              <a:gd name="connsiteY4" fmla="*/ 774151 h 3483803"/>
              <a:gd name="connsiteX5" fmla="*/ 4577901 w 9195479"/>
              <a:gd name="connsiteY5" fmla="*/ 0 h 34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479" h="3483803">
                <a:moveTo>
                  <a:pt x="4577901" y="0"/>
                </a:moveTo>
                <a:lnTo>
                  <a:pt x="9179990" y="766914"/>
                </a:lnTo>
                <a:lnTo>
                  <a:pt x="9195479" y="3483803"/>
                </a:lnTo>
                <a:lnTo>
                  <a:pt x="24194" y="3464255"/>
                </a:lnTo>
                <a:lnTo>
                  <a:pt x="0" y="774151"/>
                </a:lnTo>
                <a:lnTo>
                  <a:pt x="4577901" y="0"/>
                </a:lnTo>
                <a:close/>
              </a:path>
            </a:pathLst>
          </a:custGeom>
        </p:spPr>
      </p:pic>
      <p:sp>
        <p:nvSpPr>
          <p:cNvPr id="12" name="Text Placeholder 12"/>
          <p:cNvSpPr txBox="1">
            <a:spLocks/>
          </p:cNvSpPr>
          <p:nvPr/>
        </p:nvSpPr>
        <p:spPr>
          <a:xfrm>
            <a:off x="1638795" y="146879"/>
            <a:ext cx="5729843" cy="53381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endParaRPr lang="en-US" sz="2800" dirty="0">
              <a:solidFill>
                <a:srgbClr val="E80202"/>
              </a:solidFill>
              <a:latin typeface="ATC Overlook Heavy"/>
              <a:cs typeface="ATC Overlook Heavy"/>
            </a:endParaRPr>
          </a:p>
        </p:txBody>
      </p:sp>
      <p:pic>
        <p:nvPicPr>
          <p:cNvPr id="5" name="Picture 4"/>
          <p:cNvPicPr>
            <a:picLocks noChangeAspect="1"/>
          </p:cNvPicPr>
          <p:nvPr/>
        </p:nvPicPr>
        <p:blipFill rotWithShape="1">
          <a:blip r:embed="rId3"/>
          <a:srcRect l="1266" t="4503" r="1718" b="8983"/>
          <a:stretch/>
        </p:blipFill>
        <p:spPr>
          <a:xfrm>
            <a:off x="5070763" y="2586594"/>
            <a:ext cx="3829792" cy="1585356"/>
          </a:xfrm>
          <a:prstGeom prst="rect">
            <a:avLst/>
          </a:prstGeom>
          <a:ln w="12700">
            <a:solidFill>
              <a:schemeClr val="tx1"/>
            </a:solidFill>
          </a:ln>
        </p:spPr>
      </p:pic>
    </p:spTree>
    <p:extLst>
      <p:ext uri="{BB962C8B-B14F-4D97-AF65-F5344CB8AC3E}">
        <p14:creationId xmlns:p14="http://schemas.microsoft.com/office/powerpoint/2010/main" val="194712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6"/>
          <p:cNvSpPr/>
          <p:nvPr/>
        </p:nvSpPr>
        <p:spPr>
          <a:xfrm>
            <a:off x="3625850" y="3987800"/>
            <a:ext cx="5553807" cy="1194778"/>
          </a:xfrm>
          <a:custGeom>
            <a:avLst/>
            <a:gdLst>
              <a:gd name="connsiteX0" fmla="*/ 0 w 2870200"/>
              <a:gd name="connsiteY0" fmla="*/ 1212850 h 1212850"/>
              <a:gd name="connsiteX1" fmla="*/ 0 w 2870200"/>
              <a:gd name="connsiteY1" fmla="*/ 0 h 1212850"/>
              <a:gd name="connsiteX2" fmla="*/ 2870200 w 2870200"/>
              <a:gd name="connsiteY2" fmla="*/ 1212850 h 1212850"/>
              <a:gd name="connsiteX3" fmla="*/ 0 w 2870200"/>
              <a:gd name="connsiteY3" fmla="*/ 1212850 h 1212850"/>
              <a:gd name="connsiteX0" fmla="*/ 0 w 2324100"/>
              <a:gd name="connsiteY0" fmla="*/ 1212850 h 1212850"/>
              <a:gd name="connsiteX1" fmla="*/ 0 w 2324100"/>
              <a:gd name="connsiteY1" fmla="*/ 0 h 1212850"/>
              <a:gd name="connsiteX2" fmla="*/ 2324100 w 2324100"/>
              <a:gd name="connsiteY2" fmla="*/ 984250 h 1212850"/>
              <a:gd name="connsiteX3" fmla="*/ 0 w 2324100"/>
              <a:gd name="connsiteY3" fmla="*/ 1212850 h 1212850"/>
              <a:gd name="connsiteX0" fmla="*/ 0 w 3181350"/>
              <a:gd name="connsiteY0" fmla="*/ 1212850 h 1212850"/>
              <a:gd name="connsiteX1" fmla="*/ 0 w 3181350"/>
              <a:gd name="connsiteY1" fmla="*/ 0 h 1212850"/>
              <a:gd name="connsiteX2" fmla="*/ 3181350 w 3181350"/>
              <a:gd name="connsiteY2" fmla="*/ 895350 h 1212850"/>
              <a:gd name="connsiteX3" fmla="*/ 0 w 3181350"/>
              <a:gd name="connsiteY3" fmla="*/ 1212850 h 1212850"/>
              <a:gd name="connsiteX0" fmla="*/ 165100 w 3346450"/>
              <a:gd name="connsiteY0" fmla="*/ 641350 h 641350"/>
              <a:gd name="connsiteX1" fmla="*/ 0 w 3346450"/>
              <a:gd name="connsiteY1" fmla="*/ 0 h 641350"/>
              <a:gd name="connsiteX2" fmla="*/ 3346450 w 3346450"/>
              <a:gd name="connsiteY2" fmla="*/ 323850 h 641350"/>
              <a:gd name="connsiteX3" fmla="*/ 165100 w 3346450"/>
              <a:gd name="connsiteY3" fmla="*/ 641350 h 641350"/>
              <a:gd name="connsiteX0" fmla="*/ 165100 w 3238500"/>
              <a:gd name="connsiteY0" fmla="*/ 641350 h 952500"/>
              <a:gd name="connsiteX1" fmla="*/ 0 w 3238500"/>
              <a:gd name="connsiteY1" fmla="*/ 0 h 952500"/>
              <a:gd name="connsiteX2" fmla="*/ 3238500 w 3238500"/>
              <a:gd name="connsiteY2" fmla="*/ 952500 h 952500"/>
              <a:gd name="connsiteX3" fmla="*/ 165100 w 3238500"/>
              <a:gd name="connsiteY3" fmla="*/ 641350 h 952500"/>
              <a:gd name="connsiteX0" fmla="*/ 165100 w 5612423"/>
              <a:gd name="connsiteY0" fmla="*/ 641350 h 815731"/>
              <a:gd name="connsiteX1" fmla="*/ 0 w 5612423"/>
              <a:gd name="connsiteY1" fmla="*/ 0 h 815731"/>
              <a:gd name="connsiteX2" fmla="*/ 5612423 w 5612423"/>
              <a:gd name="connsiteY2" fmla="*/ 815731 h 815731"/>
              <a:gd name="connsiteX3" fmla="*/ 165100 w 5612423"/>
              <a:gd name="connsiteY3" fmla="*/ 641350 h 815731"/>
              <a:gd name="connsiteX0" fmla="*/ 165100 w 5612423"/>
              <a:gd name="connsiteY0" fmla="*/ 641350 h 815731"/>
              <a:gd name="connsiteX1" fmla="*/ 0 w 5612423"/>
              <a:gd name="connsiteY1" fmla="*/ 0 h 815731"/>
              <a:gd name="connsiteX2" fmla="*/ 5612423 w 5612423"/>
              <a:gd name="connsiteY2" fmla="*/ 815731 h 815731"/>
              <a:gd name="connsiteX3" fmla="*/ 3676650 w 5612423"/>
              <a:gd name="connsiteY3" fmla="*/ 745393 h 815731"/>
              <a:gd name="connsiteX4" fmla="*/ 165100 w 5612423"/>
              <a:gd name="connsiteY4" fmla="*/ 641350 h 815731"/>
              <a:gd name="connsiteX0" fmla="*/ 165100 w 5612423"/>
              <a:gd name="connsiteY0" fmla="*/ 641350 h 1194778"/>
              <a:gd name="connsiteX1" fmla="*/ 0 w 5612423"/>
              <a:gd name="connsiteY1" fmla="*/ 0 h 1194778"/>
              <a:gd name="connsiteX2" fmla="*/ 5612423 w 5612423"/>
              <a:gd name="connsiteY2" fmla="*/ 815731 h 1194778"/>
              <a:gd name="connsiteX3" fmla="*/ 5542573 w 5612423"/>
              <a:gd name="connsiteY3" fmla="*/ 1194778 h 1194778"/>
              <a:gd name="connsiteX4" fmla="*/ 165100 w 5612423"/>
              <a:gd name="connsiteY4" fmla="*/ 641350 h 1194778"/>
              <a:gd name="connsiteX0" fmla="*/ 165100 w 5544038"/>
              <a:gd name="connsiteY0" fmla="*/ 641350 h 1194778"/>
              <a:gd name="connsiteX1" fmla="*/ 0 w 5544038"/>
              <a:gd name="connsiteY1" fmla="*/ 0 h 1194778"/>
              <a:gd name="connsiteX2" fmla="*/ 5544038 w 5544038"/>
              <a:gd name="connsiteY2" fmla="*/ 820615 h 1194778"/>
              <a:gd name="connsiteX3" fmla="*/ 5542573 w 5544038"/>
              <a:gd name="connsiteY3" fmla="*/ 1194778 h 1194778"/>
              <a:gd name="connsiteX4" fmla="*/ 165100 w 5544038"/>
              <a:gd name="connsiteY4" fmla="*/ 641350 h 1194778"/>
              <a:gd name="connsiteX0" fmla="*/ 165100 w 5553807"/>
              <a:gd name="connsiteY0" fmla="*/ 641350 h 1194778"/>
              <a:gd name="connsiteX1" fmla="*/ 0 w 5553807"/>
              <a:gd name="connsiteY1" fmla="*/ 0 h 1194778"/>
              <a:gd name="connsiteX2" fmla="*/ 5553807 w 5553807"/>
              <a:gd name="connsiteY2" fmla="*/ 610577 h 1194778"/>
              <a:gd name="connsiteX3" fmla="*/ 5542573 w 5553807"/>
              <a:gd name="connsiteY3" fmla="*/ 1194778 h 1194778"/>
              <a:gd name="connsiteX4" fmla="*/ 165100 w 5553807"/>
              <a:gd name="connsiteY4" fmla="*/ 641350 h 119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3807" h="1194778">
                <a:moveTo>
                  <a:pt x="165100" y="641350"/>
                </a:moveTo>
                <a:lnTo>
                  <a:pt x="0" y="0"/>
                </a:lnTo>
                <a:lnTo>
                  <a:pt x="5553807" y="610577"/>
                </a:lnTo>
                <a:cubicBezTo>
                  <a:pt x="5553319" y="735298"/>
                  <a:pt x="5543061" y="1070057"/>
                  <a:pt x="5542573" y="1194778"/>
                </a:cubicBezTo>
                <a:lnTo>
                  <a:pt x="165100" y="64135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Triangle 7"/>
          <p:cNvSpPr/>
          <p:nvPr/>
        </p:nvSpPr>
        <p:spPr>
          <a:xfrm flipH="1">
            <a:off x="-19050" y="4248150"/>
            <a:ext cx="9156700" cy="914400"/>
          </a:xfrm>
          <a:custGeom>
            <a:avLst/>
            <a:gdLst>
              <a:gd name="connsiteX0" fmla="*/ 0 w 9144000"/>
              <a:gd name="connsiteY0" fmla="*/ 908050 h 908050"/>
              <a:gd name="connsiteX1" fmla="*/ 0 w 9144000"/>
              <a:gd name="connsiteY1" fmla="*/ 0 h 908050"/>
              <a:gd name="connsiteX2" fmla="*/ 9144000 w 9144000"/>
              <a:gd name="connsiteY2" fmla="*/ 908050 h 908050"/>
              <a:gd name="connsiteX3" fmla="*/ 0 w 9144000"/>
              <a:gd name="connsiteY3" fmla="*/ 908050 h 908050"/>
              <a:gd name="connsiteX0" fmla="*/ 0 w 9156700"/>
              <a:gd name="connsiteY0" fmla="*/ 914400 h 914400"/>
              <a:gd name="connsiteX1" fmla="*/ 9156700 w 9156700"/>
              <a:gd name="connsiteY1" fmla="*/ 0 h 914400"/>
              <a:gd name="connsiteX2" fmla="*/ 9144000 w 9156700"/>
              <a:gd name="connsiteY2" fmla="*/ 914400 h 914400"/>
              <a:gd name="connsiteX3" fmla="*/ 0 w 91567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56700" h="914400">
                <a:moveTo>
                  <a:pt x="0" y="914400"/>
                </a:moveTo>
                <a:lnTo>
                  <a:pt x="9156700" y="0"/>
                </a:lnTo>
                <a:lnTo>
                  <a:pt x="9144000" y="914400"/>
                </a:lnTo>
                <a:lnTo>
                  <a:pt x="0" y="91440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CSUN_Logo.png"/>
          <p:cNvPicPr>
            <a:picLocks noGrp="1" noChangeAspect="1"/>
          </p:cNvPicPr>
          <p:nvPr/>
        </p:nvPicPr>
        <p:blipFill>
          <a:blip r:embed="rId2" cstate="email">
            <a:extLst>
              <a:ext uri="{28A0092B-C50C-407E-A947-70E740481C1C}">
                <a14:useLocalDpi xmlns:a14="http://schemas.microsoft.com/office/drawing/2010/main" val="0"/>
              </a:ext>
            </a:extLst>
          </a:blip>
          <a:srcRect t="31055" b="31055"/>
          <a:stretch>
            <a:fillRect/>
          </a:stretch>
        </p:blipFill>
        <p:spPr>
          <a:xfrm>
            <a:off x="7769598" y="4543988"/>
            <a:ext cx="912182" cy="345590"/>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 name="connsiteX0" fmla="*/ 0 w 8731638"/>
              <a:gd name="connsiteY0" fmla="*/ 0 h 3393463"/>
              <a:gd name="connsiteX1" fmla="*/ 8731638 w 8731638"/>
              <a:gd name="connsiteY1" fmla="*/ 1834697 h 3393463"/>
              <a:gd name="connsiteX2" fmla="*/ 3369127 w 8731638"/>
              <a:gd name="connsiteY2" fmla="*/ 3393463 h 3393463"/>
              <a:gd name="connsiteX3" fmla="*/ 171081 w 8731638"/>
              <a:gd name="connsiteY3" fmla="*/ 3004107 h 3393463"/>
              <a:gd name="connsiteX4" fmla="*/ 0 w 8731638"/>
              <a:gd name="connsiteY4" fmla="*/ 0 h 3393463"/>
              <a:gd name="connsiteX0" fmla="*/ 3958468 w 8560557"/>
              <a:gd name="connsiteY0" fmla="*/ 0 h 2325680"/>
              <a:gd name="connsiteX1" fmla="*/ 8560557 w 8560557"/>
              <a:gd name="connsiteY1" fmla="*/ 766914 h 2325680"/>
              <a:gd name="connsiteX2" fmla="*/ 3198046 w 8560557"/>
              <a:gd name="connsiteY2" fmla="*/ 2325680 h 2325680"/>
              <a:gd name="connsiteX3" fmla="*/ 0 w 8560557"/>
              <a:gd name="connsiteY3" fmla="*/ 1936324 h 2325680"/>
              <a:gd name="connsiteX4" fmla="*/ 3958468 w 8560557"/>
              <a:gd name="connsiteY4" fmla="*/ 0 h 2325680"/>
              <a:gd name="connsiteX0" fmla="*/ 4577901 w 9179990"/>
              <a:gd name="connsiteY0" fmla="*/ 0 h 2325680"/>
              <a:gd name="connsiteX1" fmla="*/ 9179990 w 9179990"/>
              <a:gd name="connsiteY1" fmla="*/ 766914 h 2325680"/>
              <a:gd name="connsiteX2" fmla="*/ 3817479 w 9179990"/>
              <a:gd name="connsiteY2" fmla="*/ 2325680 h 2325680"/>
              <a:gd name="connsiteX3" fmla="*/ 0 w 9179990"/>
              <a:gd name="connsiteY3" fmla="*/ 774151 h 2325680"/>
              <a:gd name="connsiteX4" fmla="*/ 4577901 w 9179990"/>
              <a:gd name="connsiteY4" fmla="*/ 0 h 2325680"/>
              <a:gd name="connsiteX0" fmla="*/ 4577901 w 9179990"/>
              <a:gd name="connsiteY0" fmla="*/ 0 h 3464255"/>
              <a:gd name="connsiteX1" fmla="*/ 9179990 w 9179990"/>
              <a:gd name="connsiteY1" fmla="*/ 766914 h 3464255"/>
              <a:gd name="connsiteX2" fmla="*/ 24194 w 9179990"/>
              <a:gd name="connsiteY2" fmla="*/ 3464255 h 3464255"/>
              <a:gd name="connsiteX3" fmla="*/ 0 w 9179990"/>
              <a:gd name="connsiteY3" fmla="*/ 774151 h 3464255"/>
              <a:gd name="connsiteX4" fmla="*/ 4577901 w 9179990"/>
              <a:gd name="connsiteY4" fmla="*/ 0 h 3464255"/>
              <a:gd name="connsiteX0" fmla="*/ 4577901 w 9179990"/>
              <a:gd name="connsiteY0" fmla="*/ 0 h 3464255"/>
              <a:gd name="connsiteX1" fmla="*/ 9179990 w 9179990"/>
              <a:gd name="connsiteY1" fmla="*/ 766914 h 3464255"/>
              <a:gd name="connsiteX2" fmla="*/ 4721064 w 9179990"/>
              <a:gd name="connsiteY2" fmla="*/ 2077954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79990"/>
              <a:gd name="connsiteY0" fmla="*/ 0 h 3464255"/>
              <a:gd name="connsiteX1" fmla="*/ 9179990 w 9179990"/>
              <a:gd name="connsiteY1" fmla="*/ 766914 h 3464255"/>
              <a:gd name="connsiteX2" fmla="*/ 9157379 w 9179990"/>
              <a:gd name="connsiteY2" fmla="*/ 3458403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95479"/>
              <a:gd name="connsiteY0" fmla="*/ 0 h 3483803"/>
              <a:gd name="connsiteX1" fmla="*/ 9179990 w 9195479"/>
              <a:gd name="connsiteY1" fmla="*/ 766914 h 3483803"/>
              <a:gd name="connsiteX2" fmla="*/ 9195479 w 9195479"/>
              <a:gd name="connsiteY2" fmla="*/ 3483803 h 3483803"/>
              <a:gd name="connsiteX3" fmla="*/ 24194 w 9195479"/>
              <a:gd name="connsiteY3" fmla="*/ 3464255 h 3483803"/>
              <a:gd name="connsiteX4" fmla="*/ 0 w 9195479"/>
              <a:gd name="connsiteY4" fmla="*/ 774151 h 3483803"/>
              <a:gd name="connsiteX5" fmla="*/ 4577901 w 9195479"/>
              <a:gd name="connsiteY5" fmla="*/ 0 h 34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479" h="3483803">
                <a:moveTo>
                  <a:pt x="4577901" y="0"/>
                </a:moveTo>
                <a:lnTo>
                  <a:pt x="9179990" y="766914"/>
                </a:lnTo>
                <a:lnTo>
                  <a:pt x="9195479" y="3483803"/>
                </a:lnTo>
                <a:lnTo>
                  <a:pt x="24194" y="3464255"/>
                </a:lnTo>
                <a:lnTo>
                  <a:pt x="0" y="774151"/>
                </a:lnTo>
                <a:lnTo>
                  <a:pt x="4577901" y="0"/>
                </a:lnTo>
                <a:close/>
              </a:path>
            </a:pathLst>
          </a:custGeom>
        </p:spPr>
      </p:pic>
      <p:sp>
        <p:nvSpPr>
          <p:cNvPr id="14" name="Text Placeholder 12"/>
          <p:cNvSpPr txBox="1">
            <a:spLocks/>
          </p:cNvSpPr>
          <p:nvPr/>
        </p:nvSpPr>
        <p:spPr>
          <a:xfrm>
            <a:off x="1003466" y="146878"/>
            <a:ext cx="7012378" cy="1028779"/>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How to Access </a:t>
            </a:r>
            <a:endParaRPr lang="en-US" sz="2800" dirty="0">
              <a:solidFill>
                <a:srgbClr val="E80202"/>
              </a:solidFill>
              <a:latin typeface="ATC Overlook Heavy"/>
              <a:cs typeface="ATC Overlook Heavy"/>
            </a:endParaRPr>
          </a:p>
        </p:txBody>
      </p:sp>
      <p:pic>
        <p:nvPicPr>
          <p:cNvPr id="15" name="Picture 14"/>
          <p:cNvPicPr>
            <a:picLocks noChangeAspect="1"/>
          </p:cNvPicPr>
          <p:nvPr/>
        </p:nvPicPr>
        <p:blipFill>
          <a:blip r:embed="rId3"/>
          <a:stretch>
            <a:fillRect/>
          </a:stretch>
        </p:blipFill>
        <p:spPr>
          <a:xfrm>
            <a:off x="541502" y="1116342"/>
            <a:ext cx="2982029" cy="1276536"/>
          </a:xfrm>
          <a:prstGeom prst="rect">
            <a:avLst/>
          </a:prstGeom>
          <a:ln w="12700">
            <a:solidFill>
              <a:schemeClr val="tx1"/>
            </a:solidFill>
          </a:ln>
        </p:spPr>
      </p:pic>
      <p:sp>
        <p:nvSpPr>
          <p:cNvPr id="16" name="TextBox 15"/>
          <p:cNvSpPr txBox="1"/>
          <p:nvPr/>
        </p:nvSpPr>
        <p:spPr>
          <a:xfrm>
            <a:off x="4094185" y="1076531"/>
            <a:ext cx="3675413" cy="1003465"/>
          </a:xfrm>
          <a:prstGeom prst="rect">
            <a:avLst/>
          </a:prstGeom>
        </p:spPr>
        <p:txBody>
          <a:bodyPr vert="horz" wrap="square" lIns="91440" tIns="45720" rIns="91440" bIns="45720" rtlCol="0" anchor="ctr">
            <a:normAutofit/>
          </a:bodyPr>
          <a:lstStyle/>
          <a:p>
            <a:pPr algn="l"/>
            <a:r>
              <a:rPr lang="en-US" sz="1400" dirty="0" smtClean="0"/>
              <a:t>Go to </a:t>
            </a:r>
            <a:r>
              <a:rPr lang="en-US" sz="1400" dirty="0" smtClean="0">
                <a:hlinkClick r:id="rId4"/>
              </a:rPr>
              <a:t>www.csun.edu</a:t>
            </a:r>
            <a:r>
              <a:rPr lang="en-US" sz="1400" dirty="0" smtClean="0"/>
              <a:t> and locate the </a:t>
            </a:r>
            <a:r>
              <a:rPr lang="en-US" sz="1400" b="1" i="1" dirty="0" err="1" smtClean="0"/>
              <a:t>MyNorthridge</a:t>
            </a:r>
            <a:r>
              <a:rPr lang="en-US" sz="1400" b="1" i="1" dirty="0" smtClean="0"/>
              <a:t> Portal </a:t>
            </a:r>
            <a:r>
              <a:rPr lang="en-US" sz="1400" dirty="0" smtClean="0"/>
              <a:t>login window. Once located, proceed by logging in. </a:t>
            </a:r>
          </a:p>
        </p:txBody>
      </p:sp>
      <p:sp>
        <p:nvSpPr>
          <p:cNvPr id="17" name="TextBox 16"/>
          <p:cNvSpPr txBox="1"/>
          <p:nvPr/>
        </p:nvSpPr>
        <p:spPr>
          <a:xfrm>
            <a:off x="765958" y="2778826"/>
            <a:ext cx="3164774" cy="1027216"/>
          </a:xfrm>
          <a:prstGeom prst="rect">
            <a:avLst/>
          </a:prstGeom>
        </p:spPr>
        <p:txBody>
          <a:bodyPr vert="horz" wrap="square" lIns="91440" tIns="45720" rIns="91440" bIns="45720" rtlCol="0" anchor="ctr">
            <a:normAutofit/>
          </a:bodyPr>
          <a:lstStyle/>
          <a:p>
            <a:pPr algn="l"/>
            <a:r>
              <a:rPr lang="en-US" sz="1400" dirty="0" smtClean="0"/>
              <a:t>Once logged in, locate the Additional Pay pagelet and select the appropriate option to proceed.</a:t>
            </a:r>
          </a:p>
        </p:txBody>
      </p:sp>
      <p:pic>
        <p:nvPicPr>
          <p:cNvPr id="18" name="Picture 17"/>
          <p:cNvPicPr>
            <a:picLocks noChangeAspect="1"/>
          </p:cNvPicPr>
          <p:nvPr/>
        </p:nvPicPr>
        <p:blipFill>
          <a:blip r:embed="rId5"/>
          <a:stretch>
            <a:fillRect/>
          </a:stretch>
        </p:blipFill>
        <p:spPr>
          <a:xfrm>
            <a:off x="4440382" y="2392878"/>
            <a:ext cx="3501736" cy="1600200"/>
          </a:xfrm>
          <a:prstGeom prst="rect">
            <a:avLst/>
          </a:prstGeom>
          <a:ln w="12700">
            <a:solidFill>
              <a:schemeClr val="tx1"/>
            </a:solidFill>
          </a:ln>
        </p:spPr>
      </p:pic>
    </p:spTree>
    <p:extLst>
      <p:ext uri="{BB962C8B-B14F-4D97-AF65-F5344CB8AC3E}">
        <p14:creationId xmlns:p14="http://schemas.microsoft.com/office/powerpoint/2010/main" val="374896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6"/>
          <p:cNvSpPr/>
          <p:nvPr/>
        </p:nvSpPr>
        <p:spPr>
          <a:xfrm flipH="1">
            <a:off x="2343150" y="3981450"/>
            <a:ext cx="3238500" cy="952500"/>
          </a:xfrm>
          <a:custGeom>
            <a:avLst/>
            <a:gdLst>
              <a:gd name="connsiteX0" fmla="*/ 0 w 2870200"/>
              <a:gd name="connsiteY0" fmla="*/ 1212850 h 1212850"/>
              <a:gd name="connsiteX1" fmla="*/ 0 w 2870200"/>
              <a:gd name="connsiteY1" fmla="*/ 0 h 1212850"/>
              <a:gd name="connsiteX2" fmla="*/ 2870200 w 2870200"/>
              <a:gd name="connsiteY2" fmla="*/ 1212850 h 1212850"/>
              <a:gd name="connsiteX3" fmla="*/ 0 w 2870200"/>
              <a:gd name="connsiteY3" fmla="*/ 1212850 h 1212850"/>
              <a:gd name="connsiteX0" fmla="*/ 0 w 2324100"/>
              <a:gd name="connsiteY0" fmla="*/ 1212850 h 1212850"/>
              <a:gd name="connsiteX1" fmla="*/ 0 w 2324100"/>
              <a:gd name="connsiteY1" fmla="*/ 0 h 1212850"/>
              <a:gd name="connsiteX2" fmla="*/ 2324100 w 2324100"/>
              <a:gd name="connsiteY2" fmla="*/ 984250 h 1212850"/>
              <a:gd name="connsiteX3" fmla="*/ 0 w 2324100"/>
              <a:gd name="connsiteY3" fmla="*/ 1212850 h 1212850"/>
              <a:gd name="connsiteX0" fmla="*/ 0 w 3181350"/>
              <a:gd name="connsiteY0" fmla="*/ 1212850 h 1212850"/>
              <a:gd name="connsiteX1" fmla="*/ 0 w 3181350"/>
              <a:gd name="connsiteY1" fmla="*/ 0 h 1212850"/>
              <a:gd name="connsiteX2" fmla="*/ 3181350 w 3181350"/>
              <a:gd name="connsiteY2" fmla="*/ 895350 h 1212850"/>
              <a:gd name="connsiteX3" fmla="*/ 0 w 3181350"/>
              <a:gd name="connsiteY3" fmla="*/ 1212850 h 1212850"/>
              <a:gd name="connsiteX0" fmla="*/ 165100 w 3346450"/>
              <a:gd name="connsiteY0" fmla="*/ 641350 h 641350"/>
              <a:gd name="connsiteX1" fmla="*/ 0 w 3346450"/>
              <a:gd name="connsiteY1" fmla="*/ 0 h 641350"/>
              <a:gd name="connsiteX2" fmla="*/ 3346450 w 3346450"/>
              <a:gd name="connsiteY2" fmla="*/ 323850 h 641350"/>
              <a:gd name="connsiteX3" fmla="*/ 165100 w 3346450"/>
              <a:gd name="connsiteY3" fmla="*/ 641350 h 641350"/>
              <a:gd name="connsiteX0" fmla="*/ 165100 w 3238500"/>
              <a:gd name="connsiteY0" fmla="*/ 641350 h 952500"/>
              <a:gd name="connsiteX1" fmla="*/ 0 w 3238500"/>
              <a:gd name="connsiteY1" fmla="*/ 0 h 952500"/>
              <a:gd name="connsiteX2" fmla="*/ 3238500 w 3238500"/>
              <a:gd name="connsiteY2" fmla="*/ 952500 h 952500"/>
              <a:gd name="connsiteX3" fmla="*/ 165100 w 3238500"/>
              <a:gd name="connsiteY3" fmla="*/ 641350 h 952500"/>
            </a:gdLst>
            <a:ahLst/>
            <a:cxnLst>
              <a:cxn ang="0">
                <a:pos x="connsiteX0" y="connsiteY0"/>
              </a:cxn>
              <a:cxn ang="0">
                <a:pos x="connsiteX1" y="connsiteY1"/>
              </a:cxn>
              <a:cxn ang="0">
                <a:pos x="connsiteX2" y="connsiteY2"/>
              </a:cxn>
              <a:cxn ang="0">
                <a:pos x="connsiteX3" y="connsiteY3"/>
              </a:cxn>
            </a:cxnLst>
            <a:rect l="l" t="t" r="r" b="b"/>
            <a:pathLst>
              <a:path w="3238500" h="952500">
                <a:moveTo>
                  <a:pt x="165100" y="641350"/>
                </a:moveTo>
                <a:lnTo>
                  <a:pt x="0" y="0"/>
                </a:lnTo>
                <a:lnTo>
                  <a:pt x="3238500" y="952500"/>
                </a:lnTo>
                <a:lnTo>
                  <a:pt x="165100" y="64135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Triangle 7"/>
          <p:cNvSpPr/>
          <p:nvPr/>
        </p:nvSpPr>
        <p:spPr>
          <a:xfrm>
            <a:off x="0" y="4248150"/>
            <a:ext cx="9156700" cy="914400"/>
          </a:xfrm>
          <a:custGeom>
            <a:avLst/>
            <a:gdLst>
              <a:gd name="connsiteX0" fmla="*/ 0 w 9144000"/>
              <a:gd name="connsiteY0" fmla="*/ 908050 h 908050"/>
              <a:gd name="connsiteX1" fmla="*/ 0 w 9144000"/>
              <a:gd name="connsiteY1" fmla="*/ 0 h 908050"/>
              <a:gd name="connsiteX2" fmla="*/ 9144000 w 9144000"/>
              <a:gd name="connsiteY2" fmla="*/ 908050 h 908050"/>
              <a:gd name="connsiteX3" fmla="*/ 0 w 9144000"/>
              <a:gd name="connsiteY3" fmla="*/ 908050 h 908050"/>
              <a:gd name="connsiteX0" fmla="*/ 0 w 9156700"/>
              <a:gd name="connsiteY0" fmla="*/ 914400 h 914400"/>
              <a:gd name="connsiteX1" fmla="*/ 9156700 w 9156700"/>
              <a:gd name="connsiteY1" fmla="*/ 0 h 914400"/>
              <a:gd name="connsiteX2" fmla="*/ 9144000 w 9156700"/>
              <a:gd name="connsiteY2" fmla="*/ 914400 h 914400"/>
              <a:gd name="connsiteX3" fmla="*/ 0 w 91567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56700" h="914400">
                <a:moveTo>
                  <a:pt x="0" y="914400"/>
                </a:moveTo>
                <a:lnTo>
                  <a:pt x="9156700" y="0"/>
                </a:lnTo>
                <a:lnTo>
                  <a:pt x="9144000" y="914400"/>
                </a:lnTo>
                <a:lnTo>
                  <a:pt x="0" y="914400"/>
                </a:lnTo>
                <a:close/>
              </a:path>
            </a:pathLst>
          </a:custGeom>
          <a:solidFill>
            <a:srgbClr val="E80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CSUN_Logo.png"/>
          <p:cNvPicPr>
            <a:picLocks noGrp="1" noChangeAspect="1"/>
          </p:cNvPicPr>
          <p:nvPr/>
        </p:nvPicPr>
        <p:blipFill>
          <a:blip r:embed="rId2" cstate="email">
            <a:extLst>
              <a:ext uri="{28A0092B-C50C-407E-A947-70E740481C1C}">
                <a14:useLocalDpi xmlns:a14="http://schemas.microsoft.com/office/drawing/2010/main" val="0"/>
              </a:ext>
            </a:extLst>
          </a:blip>
          <a:srcRect t="31055" b="31055"/>
          <a:stretch>
            <a:fillRect/>
          </a:stretch>
        </p:blipFill>
        <p:spPr>
          <a:xfrm>
            <a:off x="7769598" y="4543988"/>
            <a:ext cx="912182" cy="345590"/>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 name="connsiteX0" fmla="*/ 0 w 8731638"/>
              <a:gd name="connsiteY0" fmla="*/ 0 h 3393463"/>
              <a:gd name="connsiteX1" fmla="*/ 8731638 w 8731638"/>
              <a:gd name="connsiteY1" fmla="*/ 1834697 h 3393463"/>
              <a:gd name="connsiteX2" fmla="*/ 3369127 w 8731638"/>
              <a:gd name="connsiteY2" fmla="*/ 3393463 h 3393463"/>
              <a:gd name="connsiteX3" fmla="*/ 171081 w 8731638"/>
              <a:gd name="connsiteY3" fmla="*/ 3004107 h 3393463"/>
              <a:gd name="connsiteX4" fmla="*/ 0 w 8731638"/>
              <a:gd name="connsiteY4" fmla="*/ 0 h 3393463"/>
              <a:gd name="connsiteX0" fmla="*/ 3958468 w 8560557"/>
              <a:gd name="connsiteY0" fmla="*/ 0 h 2325680"/>
              <a:gd name="connsiteX1" fmla="*/ 8560557 w 8560557"/>
              <a:gd name="connsiteY1" fmla="*/ 766914 h 2325680"/>
              <a:gd name="connsiteX2" fmla="*/ 3198046 w 8560557"/>
              <a:gd name="connsiteY2" fmla="*/ 2325680 h 2325680"/>
              <a:gd name="connsiteX3" fmla="*/ 0 w 8560557"/>
              <a:gd name="connsiteY3" fmla="*/ 1936324 h 2325680"/>
              <a:gd name="connsiteX4" fmla="*/ 3958468 w 8560557"/>
              <a:gd name="connsiteY4" fmla="*/ 0 h 2325680"/>
              <a:gd name="connsiteX0" fmla="*/ 4577901 w 9179990"/>
              <a:gd name="connsiteY0" fmla="*/ 0 h 2325680"/>
              <a:gd name="connsiteX1" fmla="*/ 9179990 w 9179990"/>
              <a:gd name="connsiteY1" fmla="*/ 766914 h 2325680"/>
              <a:gd name="connsiteX2" fmla="*/ 3817479 w 9179990"/>
              <a:gd name="connsiteY2" fmla="*/ 2325680 h 2325680"/>
              <a:gd name="connsiteX3" fmla="*/ 0 w 9179990"/>
              <a:gd name="connsiteY3" fmla="*/ 774151 h 2325680"/>
              <a:gd name="connsiteX4" fmla="*/ 4577901 w 9179990"/>
              <a:gd name="connsiteY4" fmla="*/ 0 h 2325680"/>
              <a:gd name="connsiteX0" fmla="*/ 4577901 w 9179990"/>
              <a:gd name="connsiteY0" fmla="*/ 0 h 3464255"/>
              <a:gd name="connsiteX1" fmla="*/ 9179990 w 9179990"/>
              <a:gd name="connsiteY1" fmla="*/ 766914 h 3464255"/>
              <a:gd name="connsiteX2" fmla="*/ 24194 w 9179990"/>
              <a:gd name="connsiteY2" fmla="*/ 3464255 h 3464255"/>
              <a:gd name="connsiteX3" fmla="*/ 0 w 9179990"/>
              <a:gd name="connsiteY3" fmla="*/ 774151 h 3464255"/>
              <a:gd name="connsiteX4" fmla="*/ 4577901 w 9179990"/>
              <a:gd name="connsiteY4" fmla="*/ 0 h 3464255"/>
              <a:gd name="connsiteX0" fmla="*/ 4577901 w 9179990"/>
              <a:gd name="connsiteY0" fmla="*/ 0 h 3464255"/>
              <a:gd name="connsiteX1" fmla="*/ 9179990 w 9179990"/>
              <a:gd name="connsiteY1" fmla="*/ 766914 h 3464255"/>
              <a:gd name="connsiteX2" fmla="*/ 4721064 w 9179990"/>
              <a:gd name="connsiteY2" fmla="*/ 2077954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79990"/>
              <a:gd name="connsiteY0" fmla="*/ 0 h 3464255"/>
              <a:gd name="connsiteX1" fmla="*/ 9179990 w 9179990"/>
              <a:gd name="connsiteY1" fmla="*/ 766914 h 3464255"/>
              <a:gd name="connsiteX2" fmla="*/ 9157379 w 9179990"/>
              <a:gd name="connsiteY2" fmla="*/ 3458403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95479"/>
              <a:gd name="connsiteY0" fmla="*/ 0 h 3483803"/>
              <a:gd name="connsiteX1" fmla="*/ 9179990 w 9195479"/>
              <a:gd name="connsiteY1" fmla="*/ 766914 h 3483803"/>
              <a:gd name="connsiteX2" fmla="*/ 9195479 w 9195479"/>
              <a:gd name="connsiteY2" fmla="*/ 3483803 h 3483803"/>
              <a:gd name="connsiteX3" fmla="*/ 24194 w 9195479"/>
              <a:gd name="connsiteY3" fmla="*/ 3464255 h 3483803"/>
              <a:gd name="connsiteX4" fmla="*/ 0 w 9195479"/>
              <a:gd name="connsiteY4" fmla="*/ 774151 h 3483803"/>
              <a:gd name="connsiteX5" fmla="*/ 4577901 w 9195479"/>
              <a:gd name="connsiteY5" fmla="*/ 0 h 34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479" h="3483803">
                <a:moveTo>
                  <a:pt x="4577901" y="0"/>
                </a:moveTo>
                <a:lnTo>
                  <a:pt x="9179990" y="766914"/>
                </a:lnTo>
                <a:lnTo>
                  <a:pt x="9195479" y="3483803"/>
                </a:lnTo>
                <a:lnTo>
                  <a:pt x="24194" y="3464255"/>
                </a:lnTo>
                <a:lnTo>
                  <a:pt x="0" y="774151"/>
                </a:lnTo>
                <a:lnTo>
                  <a:pt x="4577901" y="0"/>
                </a:lnTo>
                <a:close/>
              </a:path>
            </a:pathLst>
          </a:custGeom>
        </p:spPr>
      </p:pic>
      <p:sp>
        <p:nvSpPr>
          <p:cNvPr id="12" name="Text Placeholder 12"/>
          <p:cNvSpPr txBox="1">
            <a:spLocks/>
          </p:cNvSpPr>
          <p:nvPr/>
        </p:nvSpPr>
        <p:spPr>
          <a:xfrm>
            <a:off x="1003466" y="122034"/>
            <a:ext cx="7012378" cy="1028779"/>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How to Access </a:t>
            </a:r>
            <a:endParaRPr lang="en-US" sz="2800" dirty="0">
              <a:solidFill>
                <a:srgbClr val="E80202"/>
              </a:solidFill>
              <a:latin typeface="ATC Overlook Heavy"/>
              <a:cs typeface="ATC Overlook Heavy"/>
            </a:endParaRPr>
          </a:p>
        </p:txBody>
      </p:sp>
      <p:pic>
        <p:nvPicPr>
          <p:cNvPr id="14" name="Picture 13"/>
          <p:cNvPicPr>
            <a:picLocks noChangeAspect="1"/>
          </p:cNvPicPr>
          <p:nvPr/>
        </p:nvPicPr>
        <p:blipFill>
          <a:blip r:embed="rId3"/>
          <a:stretch>
            <a:fillRect/>
          </a:stretch>
        </p:blipFill>
        <p:spPr>
          <a:xfrm>
            <a:off x="1098467" y="1589945"/>
            <a:ext cx="3431968" cy="3151233"/>
          </a:xfrm>
          <a:prstGeom prst="rect">
            <a:avLst/>
          </a:prstGeom>
          <a:ln w="12700">
            <a:solidFill>
              <a:schemeClr val="tx1"/>
            </a:solidFill>
          </a:ln>
        </p:spPr>
      </p:pic>
      <p:sp>
        <p:nvSpPr>
          <p:cNvPr id="16" name="TextBox 15"/>
          <p:cNvSpPr txBox="1"/>
          <p:nvPr/>
        </p:nvSpPr>
        <p:spPr>
          <a:xfrm>
            <a:off x="403761" y="1051333"/>
            <a:ext cx="8419605" cy="588922"/>
          </a:xfrm>
          <a:prstGeom prst="rect">
            <a:avLst/>
          </a:prstGeom>
        </p:spPr>
        <p:txBody>
          <a:bodyPr vert="horz" wrap="square" lIns="91440" tIns="45720" rIns="91440" bIns="45720" rtlCol="0" anchor="ctr">
            <a:normAutofit/>
          </a:bodyPr>
          <a:lstStyle/>
          <a:p>
            <a:pPr algn="l"/>
            <a:r>
              <a:rPr lang="en-US" sz="1400" dirty="0" smtClean="0"/>
              <a:t>When in the TUC Pre-Authorization window, there will be two options: </a:t>
            </a:r>
            <a:r>
              <a:rPr lang="en-US" sz="1400" b="1" i="1" dirty="0" smtClean="0"/>
              <a:t>Find an Existing Value </a:t>
            </a:r>
            <a:r>
              <a:rPr lang="en-US" sz="1400" dirty="0" smtClean="0"/>
              <a:t>and </a:t>
            </a:r>
            <a:r>
              <a:rPr lang="en-US" sz="1400" b="1" i="1" dirty="0" smtClean="0"/>
              <a:t>Add a New Value</a:t>
            </a:r>
            <a:r>
              <a:rPr lang="en-US" sz="1400" dirty="0" smtClean="0"/>
              <a:t>. </a:t>
            </a:r>
          </a:p>
        </p:txBody>
      </p:sp>
      <p:sp>
        <p:nvSpPr>
          <p:cNvPr id="17" name="TextBox 16"/>
          <p:cNvSpPr txBox="1"/>
          <p:nvPr/>
        </p:nvSpPr>
        <p:spPr>
          <a:xfrm>
            <a:off x="4943023" y="1760176"/>
            <a:ext cx="3620003" cy="2325226"/>
          </a:xfrm>
          <a:prstGeom prst="rect">
            <a:avLst/>
          </a:prstGeom>
        </p:spPr>
        <p:txBody>
          <a:bodyPr vert="horz" wrap="square" lIns="91440" tIns="45720" rIns="91440" bIns="45720" rtlCol="0" anchor="ctr">
            <a:normAutofit/>
          </a:bodyPr>
          <a:lstStyle/>
          <a:p>
            <a:pPr algn="l"/>
            <a:r>
              <a:rPr lang="en-US" sz="1400" dirty="0" smtClean="0"/>
              <a:t>Use </a:t>
            </a:r>
            <a:r>
              <a:rPr lang="en-US" sz="1400" b="1" i="1" dirty="0" smtClean="0"/>
              <a:t>Find an Existing Value </a:t>
            </a:r>
            <a:r>
              <a:rPr lang="en-US" sz="1400" dirty="0" smtClean="0"/>
              <a:t>when searching for a request that requires your approval, or to find out the approval status of a request. </a:t>
            </a:r>
          </a:p>
          <a:p>
            <a:pPr algn="l"/>
            <a:endParaRPr lang="en-US" sz="1400" dirty="0"/>
          </a:p>
          <a:p>
            <a:pPr algn="l"/>
            <a:r>
              <a:rPr lang="en-US" sz="1400" b="1" u="sng" dirty="0" smtClean="0"/>
              <a:t>Pro Tip</a:t>
            </a:r>
            <a:r>
              <a:rPr lang="en-US" sz="1400" dirty="0" smtClean="0"/>
              <a:t>: To search for all pending requests, simply hit the “search” button at the bottom of the page.  If looking for an individual request, enter the Employee ID number or the individual’s name.  You do </a:t>
            </a:r>
            <a:r>
              <a:rPr lang="en-US" sz="1400" b="1" u="sng" dirty="0" smtClean="0"/>
              <a:t>not</a:t>
            </a:r>
            <a:r>
              <a:rPr lang="en-US" sz="1400" dirty="0" smtClean="0"/>
              <a:t> have to complete all the fields in this section. </a:t>
            </a:r>
          </a:p>
        </p:txBody>
      </p:sp>
    </p:spTree>
    <p:extLst>
      <p:ext uri="{BB962C8B-B14F-4D97-AF65-F5344CB8AC3E}">
        <p14:creationId xmlns:p14="http://schemas.microsoft.com/office/powerpoint/2010/main" val="391083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4429681" y="1407837"/>
            <a:ext cx="3586163" cy="2840333"/>
          </a:xfrm>
        </p:spPr>
        <p:txBody>
          <a:bodyPr/>
          <a:lstStyle>
            <a:lvl1pPr marL="0" indent="0">
              <a:buNone/>
              <a:defRPr sz="1800"/>
            </a:lvl1pPr>
          </a:lstStyle>
          <a:p>
            <a:r>
              <a:rPr lang="en-US" sz="1200" b="0" i="0" dirty="0" smtClean="0">
                <a:solidFill>
                  <a:schemeClr val="tx1"/>
                </a:solidFill>
                <a:latin typeface="FS Lola"/>
                <a:cs typeface="FS Lola"/>
              </a:rPr>
              <a:t>Use </a:t>
            </a:r>
            <a:r>
              <a:rPr lang="en-US" sz="1200" b="1" i="1" dirty="0" smtClean="0">
                <a:solidFill>
                  <a:schemeClr val="tx1"/>
                </a:solidFill>
                <a:latin typeface="FS Lola"/>
                <a:cs typeface="FS Lola"/>
              </a:rPr>
              <a:t>Add a New Value </a:t>
            </a:r>
            <a:r>
              <a:rPr lang="en-US" sz="1200" b="0" i="0" dirty="0" smtClean="0">
                <a:solidFill>
                  <a:schemeClr val="tx1"/>
                </a:solidFill>
                <a:latin typeface="FS Lola"/>
                <a:cs typeface="FS Lola"/>
              </a:rPr>
              <a:t>when entering a brand new request. </a:t>
            </a:r>
          </a:p>
          <a:p>
            <a:r>
              <a:rPr lang="en-US" sz="1200" dirty="0" smtClean="0"/>
              <a:t>Simply enter the Employee ID number of the individual who will be receiving the payment, along with the term that the payment is for. </a:t>
            </a:r>
          </a:p>
          <a:p>
            <a:endParaRPr lang="en-US" sz="1200" dirty="0"/>
          </a:p>
          <a:p>
            <a:r>
              <a:rPr lang="en-US" sz="1200" b="1" i="0" u="sng" dirty="0" smtClean="0">
                <a:solidFill>
                  <a:schemeClr val="tx1"/>
                </a:solidFill>
                <a:latin typeface="FS Lola"/>
                <a:cs typeface="FS Lola"/>
              </a:rPr>
              <a:t>Pro Tip</a:t>
            </a:r>
            <a:r>
              <a:rPr lang="en-US" sz="1200" b="0" i="0" dirty="0" smtClean="0">
                <a:solidFill>
                  <a:schemeClr val="tx1"/>
                </a:solidFill>
                <a:latin typeface="FS Lola"/>
                <a:cs typeface="FS Lola"/>
              </a:rPr>
              <a:t>: If you do not know the Employee ID number of the individual the request is for, click on the magnifying glass and enter the individual’s name. This will pull up that person’s ID number.  Same process should be followed for the Term. </a:t>
            </a:r>
            <a:endParaRPr lang="en-US" sz="1200" b="0" i="0" dirty="0">
              <a:solidFill>
                <a:schemeClr val="tx1"/>
              </a:solidFill>
              <a:latin typeface="FS Lola"/>
              <a:cs typeface="FS Lola"/>
            </a:endParaRPr>
          </a:p>
        </p:txBody>
      </p:sp>
      <p:pic>
        <p:nvPicPr>
          <p:cNvPr id="9" name="Picture 8" descr="CSUN_Logo.png"/>
          <p:cNvPicPr>
            <a:picLocks noGrp="1" noChangeAspect="1"/>
          </p:cNvPicPr>
          <p:nvPr/>
        </p:nvPicPr>
        <p:blipFill>
          <a:blip r:embed="rId2" cstate="email">
            <a:extLst>
              <a:ext uri="{28A0092B-C50C-407E-A947-70E740481C1C}">
                <a14:useLocalDpi xmlns:a14="http://schemas.microsoft.com/office/drawing/2010/main" val="0"/>
              </a:ext>
            </a:extLst>
          </a:blip>
          <a:srcRect t="31055" b="31055"/>
          <a:stretch>
            <a:fillRect/>
          </a:stretch>
        </p:blipFill>
        <p:spPr>
          <a:xfrm>
            <a:off x="7769598" y="4543988"/>
            <a:ext cx="912182" cy="345590"/>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 name="connsiteX0" fmla="*/ 0 w 8731638"/>
              <a:gd name="connsiteY0" fmla="*/ 0 h 3393463"/>
              <a:gd name="connsiteX1" fmla="*/ 8731638 w 8731638"/>
              <a:gd name="connsiteY1" fmla="*/ 1834697 h 3393463"/>
              <a:gd name="connsiteX2" fmla="*/ 3369127 w 8731638"/>
              <a:gd name="connsiteY2" fmla="*/ 3393463 h 3393463"/>
              <a:gd name="connsiteX3" fmla="*/ 171081 w 8731638"/>
              <a:gd name="connsiteY3" fmla="*/ 3004107 h 3393463"/>
              <a:gd name="connsiteX4" fmla="*/ 0 w 8731638"/>
              <a:gd name="connsiteY4" fmla="*/ 0 h 3393463"/>
              <a:gd name="connsiteX0" fmla="*/ 3958468 w 8560557"/>
              <a:gd name="connsiteY0" fmla="*/ 0 h 2325680"/>
              <a:gd name="connsiteX1" fmla="*/ 8560557 w 8560557"/>
              <a:gd name="connsiteY1" fmla="*/ 766914 h 2325680"/>
              <a:gd name="connsiteX2" fmla="*/ 3198046 w 8560557"/>
              <a:gd name="connsiteY2" fmla="*/ 2325680 h 2325680"/>
              <a:gd name="connsiteX3" fmla="*/ 0 w 8560557"/>
              <a:gd name="connsiteY3" fmla="*/ 1936324 h 2325680"/>
              <a:gd name="connsiteX4" fmla="*/ 3958468 w 8560557"/>
              <a:gd name="connsiteY4" fmla="*/ 0 h 2325680"/>
              <a:gd name="connsiteX0" fmla="*/ 4577901 w 9179990"/>
              <a:gd name="connsiteY0" fmla="*/ 0 h 2325680"/>
              <a:gd name="connsiteX1" fmla="*/ 9179990 w 9179990"/>
              <a:gd name="connsiteY1" fmla="*/ 766914 h 2325680"/>
              <a:gd name="connsiteX2" fmla="*/ 3817479 w 9179990"/>
              <a:gd name="connsiteY2" fmla="*/ 2325680 h 2325680"/>
              <a:gd name="connsiteX3" fmla="*/ 0 w 9179990"/>
              <a:gd name="connsiteY3" fmla="*/ 774151 h 2325680"/>
              <a:gd name="connsiteX4" fmla="*/ 4577901 w 9179990"/>
              <a:gd name="connsiteY4" fmla="*/ 0 h 2325680"/>
              <a:gd name="connsiteX0" fmla="*/ 4577901 w 9179990"/>
              <a:gd name="connsiteY0" fmla="*/ 0 h 3464255"/>
              <a:gd name="connsiteX1" fmla="*/ 9179990 w 9179990"/>
              <a:gd name="connsiteY1" fmla="*/ 766914 h 3464255"/>
              <a:gd name="connsiteX2" fmla="*/ 24194 w 9179990"/>
              <a:gd name="connsiteY2" fmla="*/ 3464255 h 3464255"/>
              <a:gd name="connsiteX3" fmla="*/ 0 w 9179990"/>
              <a:gd name="connsiteY3" fmla="*/ 774151 h 3464255"/>
              <a:gd name="connsiteX4" fmla="*/ 4577901 w 9179990"/>
              <a:gd name="connsiteY4" fmla="*/ 0 h 3464255"/>
              <a:gd name="connsiteX0" fmla="*/ 4577901 w 9179990"/>
              <a:gd name="connsiteY0" fmla="*/ 0 h 3464255"/>
              <a:gd name="connsiteX1" fmla="*/ 9179990 w 9179990"/>
              <a:gd name="connsiteY1" fmla="*/ 766914 h 3464255"/>
              <a:gd name="connsiteX2" fmla="*/ 4721064 w 9179990"/>
              <a:gd name="connsiteY2" fmla="*/ 2077954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79990"/>
              <a:gd name="connsiteY0" fmla="*/ 0 h 3464255"/>
              <a:gd name="connsiteX1" fmla="*/ 9179990 w 9179990"/>
              <a:gd name="connsiteY1" fmla="*/ 766914 h 3464255"/>
              <a:gd name="connsiteX2" fmla="*/ 9157379 w 9179990"/>
              <a:gd name="connsiteY2" fmla="*/ 3458403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95479"/>
              <a:gd name="connsiteY0" fmla="*/ 0 h 3483803"/>
              <a:gd name="connsiteX1" fmla="*/ 9179990 w 9195479"/>
              <a:gd name="connsiteY1" fmla="*/ 766914 h 3483803"/>
              <a:gd name="connsiteX2" fmla="*/ 9195479 w 9195479"/>
              <a:gd name="connsiteY2" fmla="*/ 3483803 h 3483803"/>
              <a:gd name="connsiteX3" fmla="*/ 24194 w 9195479"/>
              <a:gd name="connsiteY3" fmla="*/ 3464255 h 3483803"/>
              <a:gd name="connsiteX4" fmla="*/ 0 w 9195479"/>
              <a:gd name="connsiteY4" fmla="*/ 774151 h 3483803"/>
              <a:gd name="connsiteX5" fmla="*/ 4577901 w 9195479"/>
              <a:gd name="connsiteY5" fmla="*/ 0 h 34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479" h="3483803">
                <a:moveTo>
                  <a:pt x="4577901" y="0"/>
                </a:moveTo>
                <a:lnTo>
                  <a:pt x="9179990" y="766914"/>
                </a:lnTo>
                <a:lnTo>
                  <a:pt x="9195479" y="3483803"/>
                </a:lnTo>
                <a:lnTo>
                  <a:pt x="24194" y="3464255"/>
                </a:lnTo>
                <a:lnTo>
                  <a:pt x="0" y="774151"/>
                </a:lnTo>
                <a:lnTo>
                  <a:pt x="4577901" y="0"/>
                </a:lnTo>
                <a:close/>
              </a:path>
            </a:pathLst>
          </a:custGeom>
        </p:spPr>
      </p:pic>
      <p:pic>
        <p:nvPicPr>
          <p:cNvPr id="10" name="Picture 9"/>
          <p:cNvPicPr>
            <a:picLocks noChangeAspect="1"/>
          </p:cNvPicPr>
          <p:nvPr/>
        </p:nvPicPr>
        <p:blipFill>
          <a:blip r:embed="rId3"/>
          <a:stretch>
            <a:fillRect/>
          </a:stretch>
        </p:blipFill>
        <p:spPr>
          <a:xfrm>
            <a:off x="885766" y="1527311"/>
            <a:ext cx="2630247" cy="2009216"/>
          </a:xfrm>
          <a:prstGeom prst="rect">
            <a:avLst/>
          </a:prstGeom>
          <a:ln w="12700">
            <a:solidFill>
              <a:schemeClr val="tx1"/>
            </a:solidFill>
          </a:ln>
        </p:spPr>
      </p:pic>
      <p:sp>
        <p:nvSpPr>
          <p:cNvPr id="11" name="Text Placeholder 12"/>
          <p:cNvSpPr txBox="1">
            <a:spLocks/>
          </p:cNvSpPr>
          <p:nvPr/>
        </p:nvSpPr>
        <p:spPr>
          <a:xfrm>
            <a:off x="1003466" y="122035"/>
            <a:ext cx="7012378" cy="970496"/>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How to Access </a:t>
            </a:r>
            <a:endParaRPr lang="en-US" sz="2800" dirty="0">
              <a:solidFill>
                <a:srgbClr val="E80202"/>
              </a:solidFill>
              <a:latin typeface="ATC Overlook Heavy"/>
              <a:cs typeface="ATC Overlook Heavy"/>
            </a:endParaRPr>
          </a:p>
        </p:txBody>
      </p:sp>
    </p:spTree>
    <p:extLst>
      <p:ext uri="{BB962C8B-B14F-4D97-AF65-F5344CB8AC3E}">
        <p14:creationId xmlns:p14="http://schemas.microsoft.com/office/powerpoint/2010/main" val="423358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SUN_Logo.png"/>
          <p:cNvPicPr>
            <a:picLocks noGrp="1" noChangeAspect="1"/>
          </p:cNvPicPr>
          <p:nvPr/>
        </p:nvPicPr>
        <p:blipFill>
          <a:blip r:embed="rId2" cstate="email">
            <a:extLst>
              <a:ext uri="{28A0092B-C50C-407E-A947-70E740481C1C}">
                <a14:useLocalDpi xmlns:a14="http://schemas.microsoft.com/office/drawing/2010/main" val="0"/>
              </a:ext>
            </a:extLst>
          </a:blip>
          <a:srcRect t="31055" b="31055"/>
          <a:stretch>
            <a:fillRect/>
          </a:stretch>
        </p:blipFill>
        <p:spPr>
          <a:xfrm>
            <a:off x="7769598" y="4543988"/>
            <a:ext cx="912182" cy="345590"/>
          </a:xfrm>
          <a:custGeom>
            <a:avLst/>
            <a:gdLst>
              <a:gd name="connsiteX0" fmla="*/ 0 w 3699490"/>
              <a:gd name="connsiteY0" fmla="*/ 0 h 1977619"/>
              <a:gd name="connsiteX1" fmla="*/ 0 w 3699490"/>
              <a:gd name="connsiteY1" fmla="*/ 0 h 1977619"/>
              <a:gd name="connsiteX2" fmla="*/ 3699490 w 3699490"/>
              <a:gd name="connsiteY2" fmla="*/ 0 h 1977619"/>
              <a:gd name="connsiteX3" fmla="*/ 3699490 w 3699490"/>
              <a:gd name="connsiteY3" fmla="*/ 0 h 1977619"/>
              <a:gd name="connsiteX4" fmla="*/ 3699490 w 3699490"/>
              <a:gd name="connsiteY4" fmla="*/ 1977619 h 1977619"/>
              <a:gd name="connsiteX5" fmla="*/ 3699490 w 3699490"/>
              <a:gd name="connsiteY5" fmla="*/ 1977619 h 1977619"/>
              <a:gd name="connsiteX6" fmla="*/ 0 w 3699490"/>
              <a:gd name="connsiteY6" fmla="*/ 1977619 h 1977619"/>
              <a:gd name="connsiteX7" fmla="*/ 0 w 3699490"/>
              <a:gd name="connsiteY7" fmla="*/ 1977619 h 1977619"/>
              <a:gd name="connsiteX8" fmla="*/ 0 w 3699490"/>
              <a:gd name="connsiteY8" fmla="*/ 0 h 1977619"/>
              <a:gd name="connsiteX0" fmla="*/ 0 w 4118344"/>
              <a:gd name="connsiteY0" fmla="*/ 0 h 2331580"/>
              <a:gd name="connsiteX1" fmla="*/ 418854 w 4118344"/>
              <a:gd name="connsiteY1" fmla="*/ 353961 h 2331580"/>
              <a:gd name="connsiteX2" fmla="*/ 4118344 w 4118344"/>
              <a:gd name="connsiteY2" fmla="*/ 353961 h 2331580"/>
              <a:gd name="connsiteX3" fmla="*/ 4118344 w 4118344"/>
              <a:gd name="connsiteY3" fmla="*/ 353961 h 2331580"/>
              <a:gd name="connsiteX4" fmla="*/ 4118344 w 4118344"/>
              <a:gd name="connsiteY4" fmla="*/ 2331580 h 2331580"/>
              <a:gd name="connsiteX5" fmla="*/ 4118344 w 4118344"/>
              <a:gd name="connsiteY5" fmla="*/ 2331580 h 2331580"/>
              <a:gd name="connsiteX6" fmla="*/ 418854 w 4118344"/>
              <a:gd name="connsiteY6" fmla="*/ 2331580 h 2331580"/>
              <a:gd name="connsiteX7" fmla="*/ 418854 w 4118344"/>
              <a:gd name="connsiteY7" fmla="*/ 2331580 h 2331580"/>
              <a:gd name="connsiteX8" fmla="*/ 0 w 4118344"/>
              <a:gd name="connsiteY8" fmla="*/ 0 h 2331580"/>
              <a:gd name="connsiteX0" fmla="*/ 88491 w 4206835"/>
              <a:gd name="connsiteY0" fmla="*/ 0 h 5157371"/>
              <a:gd name="connsiteX1" fmla="*/ 507345 w 4206835"/>
              <a:gd name="connsiteY1" fmla="*/ 353961 h 5157371"/>
              <a:gd name="connsiteX2" fmla="*/ 4206835 w 4206835"/>
              <a:gd name="connsiteY2" fmla="*/ 353961 h 5157371"/>
              <a:gd name="connsiteX3" fmla="*/ 4206835 w 4206835"/>
              <a:gd name="connsiteY3" fmla="*/ 353961 h 5157371"/>
              <a:gd name="connsiteX4" fmla="*/ 4206835 w 4206835"/>
              <a:gd name="connsiteY4" fmla="*/ 2331580 h 5157371"/>
              <a:gd name="connsiteX5" fmla="*/ 4206835 w 4206835"/>
              <a:gd name="connsiteY5" fmla="*/ 2331580 h 5157371"/>
              <a:gd name="connsiteX6" fmla="*/ 507345 w 4206835"/>
              <a:gd name="connsiteY6" fmla="*/ 2331580 h 5157371"/>
              <a:gd name="connsiteX7" fmla="*/ 0 w 4206835"/>
              <a:gd name="connsiteY7" fmla="*/ 5157371 h 5157371"/>
              <a:gd name="connsiteX8" fmla="*/ 88491 w 4206835"/>
              <a:gd name="connsiteY8"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507345 w 4206835"/>
              <a:gd name="connsiteY5" fmla="*/ 2331580 h 5157371"/>
              <a:gd name="connsiteX6" fmla="*/ 0 w 4206835"/>
              <a:gd name="connsiteY6" fmla="*/ 5157371 h 5157371"/>
              <a:gd name="connsiteX7" fmla="*/ 88491 w 4206835"/>
              <a:gd name="connsiteY7" fmla="*/ 0 h 5157371"/>
              <a:gd name="connsiteX0" fmla="*/ 88491 w 4206835"/>
              <a:gd name="connsiteY0" fmla="*/ 0 h 5157371"/>
              <a:gd name="connsiteX1" fmla="*/ 4206835 w 4206835"/>
              <a:gd name="connsiteY1" fmla="*/ 353961 h 5157371"/>
              <a:gd name="connsiteX2" fmla="*/ 4206835 w 4206835"/>
              <a:gd name="connsiteY2" fmla="*/ 353961 h 5157371"/>
              <a:gd name="connsiteX3" fmla="*/ 4206835 w 4206835"/>
              <a:gd name="connsiteY3" fmla="*/ 2331580 h 5157371"/>
              <a:gd name="connsiteX4" fmla="*/ 4206835 w 4206835"/>
              <a:gd name="connsiteY4" fmla="*/ 2331580 h 5157371"/>
              <a:gd name="connsiteX5" fmla="*/ 0 w 4206835"/>
              <a:gd name="connsiteY5" fmla="*/ 5157371 h 5157371"/>
              <a:gd name="connsiteX6" fmla="*/ 88491 w 4206835"/>
              <a:gd name="connsiteY6" fmla="*/ 0 h 5157371"/>
              <a:gd name="connsiteX0" fmla="*/ 88491 w 4814468"/>
              <a:gd name="connsiteY0" fmla="*/ 5900 h 5163271"/>
              <a:gd name="connsiteX1" fmla="*/ 4206835 w 4814468"/>
              <a:gd name="connsiteY1" fmla="*/ 359861 h 5163271"/>
              <a:gd name="connsiteX2" fmla="*/ 4814468 w 4814468"/>
              <a:gd name="connsiteY2" fmla="*/ 0 h 5163271"/>
              <a:gd name="connsiteX3" fmla="*/ 4206835 w 4814468"/>
              <a:gd name="connsiteY3" fmla="*/ 2337480 h 5163271"/>
              <a:gd name="connsiteX4" fmla="*/ 4206835 w 4814468"/>
              <a:gd name="connsiteY4" fmla="*/ 2337480 h 5163271"/>
              <a:gd name="connsiteX5" fmla="*/ 0 w 4814468"/>
              <a:gd name="connsiteY5" fmla="*/ 5163271 h 5163271"/>
              <a:gd name="connsiteX6" fmla="*/ 88491 w 4814468"/>
              <a:gd name="connsiteY6"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06835 w 4814468"/>
              <a:gd name="connsiteY3" fmla="*/ 2337480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06835 w 4814468"/>
              <a:gd name="connsiteY2" fmla="*/ 2337480 h 5163271"/>
              <a:gd name="connsiteX3" fmla="*/ 4265829 w 4814468"/>
              <a:gd name="connsiteY3" fmla="*/ 5151472 h 5163271"/>
              <a:gd name="connsiteX4" fmla="*/ 0 w 4814468"/>
              <a:gd name="connsiteY4" fmla="*/ 5163271 h 5163271"/>
              <a:gd name="connsiteX5" fmla="*/ 88491 w 4814468"/>
              <a:gd name="connsiteY5" fmla="*/ 5900 h 5163271"/>
              <a:gd name="connsiteX0" fmla="*/ 88491 w 4814468"/>
              <a:gd name="connsiteY0" fmla="*/ 5900 h 5163271"/>
              <a:gd name="connsiteX1" fmla="*/ 4814468 w 4814468"/>
              <a:gd name="connsiteY1" fmla="*/ 0 h 5163271"/>
              <a:gd name="connsiteX2" fmla="*/ 4265829 w 4814468"/>
              <a:gd name="connsiteY2" fmla="*/ 5151472 h 5163271"/>
              <a:gd name="connsiteX3" fmla="*/ 0 w 4814468"/>
              <a:gd name="connsiteY3" fmla="*/ 5163271 h 5163271"/>
              <a:gd name="connsiteX4" fmla="*/ 88491 w 4814468"/>
              <a:gd name="connsiteY4" fmla="*/ 5900 h 5163271"/>
              <a:gd name="connsiteX0" fmla="*/ 0 w 9168191"/>
              <a:gd name="connsiteY0" fmla="*/ 17699 h 5163271"/>
              <a:gd name="connsiteX1" fmla="*/ 9168191 w 9168191"/>
              <a:gd name="connsiteY1" fmla="*/ 0 h 5163271"/>
              <a:gd name="connsiteX2" fmla="*/ 8619552 w 9168191"/>
              <a:gd name="connsiteY2" fmla="*/ 5151472 h 5163271"/>
              <a:gd name="connsiteX3" fmla="*/ 4353723 w 9168191"/>
              <a:gd name="connsiteY3" fmla="*/ 5163271 h 5163271"/>
              <a:gd name="connsiteX4" fmla="*/ 0 w 9168191"/>
              <a:gd name="connsiteY4" fmla="*/ 17699 h 5163271"/>
              <a:gd name="connsiteX0" fmla="*/ 0 w 9168191"/>
              <a:gd name="connsiteY0" fmla="*/ 17699 h 5151473"/>
              <a:gd name="connsiteX1" fmla="*/ 9168191 w 9168191"/>
              <a:gd name="connsiteY1" fmla="*/ 0 h 5151473"/>
              <a:gd name="connsiteX2" fmla="*/ 8619552 w 9168191"/>
              <a:gd name="connsiteY2" fmla="*/ 5151472 h 5151473"/>
              <a:gd name="connsiteX3" fmla="*/ 5898 w 9168191"/>
              <a:gd name="connsiteY3" fmla="*/ 5151473 h 5151473"/>
              <a:gd name="connsiteX4" fmla="*/ 0 w 9168191"/>
              <a:gd name="connsiteY4" fmla="*/ 17699 h 5151473"/>
              <a:gd name="connsiteX0" fmla="*/ 0 w 8619552"/>
              <a:gd name="connsiteY0" fmla="*/ 5901 h 5139675"/>
              <a:gd name="connsiteX1" fmla="*/ 3905967 w 8619552"/>
              <a:gd name="connsiteY1" fmla="*/ 0 h 5139675"/>
              <a:gd name="connsiteX2" fmla="*/ 8619552 w 8619552"/>
              <a:gd name="connsiteY2" fmla="*/ 5139674 h 5139675"/>
              <a:gd name="connsiteX3" fmla="*/ 5898 w 8619552"/>
              <a:gd name="connsiteY3" fmla="*/ 5139675 h 5139675"/>
              <a:gd name="connsiteX4" fmla="*/ 0 w 8619552"/>
              <a:gd name="connsiteY4" fmla="*/ 5901 h 5139675"/>
              <a:gd name="connsiteX0" fmla="*/ 0 w 3905967"/>
              <a:gd name="connsiteY0" fmla="*/ 5901 h 5151473"/>
              <a:gd name="connsiteX1" fmla="*/ 3905967 w 3905967"/>
              <a:gd name="connsiteY1" fmla="*/ 0 h 5151473"/>
              <a:gd name="connsiteX2" fmla="*/ 3599201 w 3905967"/>
              <a:gd name="connsiteY2" fmla="*/ 5151473 h 5151473"/>
              <a:gd name="connsiteX3" fmla="*/ 5898 w 3905967"/>
              <a:gd name="connsiteY3" fmla="*/ 5139675 h 5151473"/>
              <a:gd name="connsiteX4" fmla="*/ 0 w 3905967"/>
              <a:gd name="connsiteY4" fmla="*/ 5901 h 5151473"/>
              <a:gd name="connsiteX0" fmla="*/ 0 w 3929564"/>
              <a:gd name="connsiteY0" fmla="*/ 5901 h 5151473"/>
              <a:gd name="connsiteX1" fmla="*/ 3929564 w 3929564"/>
              <a:gd name="connsiteY1" fmla="*/ 0 h 5151473"/>
              <a:gd name="connsiteX2" fmla="*/ 3599201 w 3929564"/>
              <a:gd name="connsiteY2" fmla="*/ 5151473 h 5151473"/>
              <a:gd name="connsiteX3" fmla="*/ 5898 w 3929564"/>
              <a:gd name="connsiteY3" fmla="*/ 5139675 h 5151473"/>
              <a:gd name="connsiteX4" fmla="*/ 0 w 3929564"/>
              <a:gd name="connsiteY4" fmla="*/ 5901 h 5151473"/>
              <a:gd name="connsiteX0" fmla="*/ 0 w 3929564"/>
              <a:gd name="connsiteY0" fmla="*/ 5901 h 5139675"/>
              <a:gd name="connsiteX1" fmla="*/ 3929564 w 3929564"/>
              <a:gd name="connsiteY1" fmla="*/ 0 h 5139675"/>
              <a:gd name="connsiteX2" fmla="*/ 3292435 w 3929564"/>
              <a:gd name="connsiteY2" fmla="*/ 2567555 h 5139675"/>
              <a:gd name="connsiteX3" fmla="*/ 5898 w 3929564"/>
              <a:gd name="connsiteY3" fmla="*/ 5139675 h 5139675"/>
              <a:gd name="connsiteX4" fmla="*/ 0 w 3929564"/>
              <a:gd name="connsiteY4" fmla="*/ 5901 h 5139675"/>
              <a:gd name="connsiteX0" fmla="*/ 5900 w 3935464"/>
              <a:gd name="connsiteY0" fmla="*/ 5901 h 2573456"/>
              <a:gd name="connsiteX1" fmla="*/ 3935464 w 3935464"/>
              <a:gd name="connsiteY1" fmla="*/ 0 h 2573456"/>
              <a:gd name="connsiteX2" fmla="*/ 3298335 w 3935464"/>
              <a:gd name="connsiteY2" fmla="*/ 2567555 h 2573456"/>
              <a:gd name="connsiteX3" fmla="*/ 0 w 3935464"/>
              <a:gd name="connsiteY3" fmla="*/ 2573456 h 2573456"/>
              <a:gd name="connsiteX4" fmla="*/ 5900 w 3935464"/>
              <a:gd name="connsiteY4" fmla="*/ 5901 h 2573456"/>
              <a:gd name="connsiteX0" fmla="*/ 289069 w 3935464"/>
              <a:gd name="connsiteY0" fmla="*/ 471950 h 2573456"/>
              <a:gd name="connsiteX1" fmla="*/ 3935464 w 3935464"/>
              <a:gd name="connsiteY1" fmla="*/ 0 h 2573456"/>
              <a:gd name="connsiteX2" fmla="*/ 3298335 w 3935464"/>
              <a:gd name="connsiteY2" fmla="*/ 2567555 h 2573456"/>
              <a:gd name="connsiteX3" fmla="*/ 0 w 3935464"/>
              <a:gd name="connsiteY3" fmla="*/ 2573456 h 2573456"/>
              <a:gd name="connsiteX4" fmla="*/ 289069 w 3935464"/>
              <a:gd name="connsiteY4" fmla="*/ 471950 h 2573456"/>
              <a:gd name="connsiteX0" fmla="*/ 17 w 3646412"/>
              <a:gd name="connsiteY0" fmla="*/ 471950 h 3470158"/>
              <a:gd name="connsiteX1" fmla="*/ 3646412 w 3646412"/>
              <a:gd name="connsiteY1" fmla="*/ 0 h 3470158"/>
              <a:gd name="connsiteX2" fmla="*/ 3009283 w 3646412"/>
              <a:gd name="connsiteY2" fmla="*/ 2567555 h 3470158"/>
              <a:gd name="connsiteX3" fmla="*/ 171098 w 3646412"/>
              <a:gd name="connsiteY3" fmla="*/ 3470158 h 3470158"/>
              <a:gd name="connsiteX4" fmla="*/ 17 w 3646412"/>
              <a:gd name="connsiteY4" fmla="*/ 471950 h 3470158"/>
              <a:gd name="connsiteX0" fmla="*/ 17 w 3646412"/>
              <a:gd name="connsiteY0" fmla="*/ 471950 h 3859514"/>
              <a:gd name="connsiteX1" fmla="*/ 3646412 w 3646412"/>
              <a:gd name="connsiteY1" fmla="*/ 0 h 3859514"/>
              <a:gd name="connsiteX2" fmla="*/ 3369144 w 3646412"/>
              <a:gd name="connsiteY2" fmla="*/ 3859514 h 3859514"/>
              <a:gd name="connsiteX3" fmla="*/ 171098 w 3646412"/>
              <a:gd name="connsiteY3" fmla="*/ 3470158 h 3859514"/>
              <a:gd name="connsiteX4" fmla="*/ 17 w 3646412"/>
              <a:gd name="connsiteY4" fmla="*/ 471950 h 3859514"/>
              <a:gd name="connsiteX0" fmla="*/ 17 w 3434035"/>
              <a:gd name="connsiteY0" fmla="*/ 5901 h 3393465"/>
              <a:gd name="connsiteX1" fmla="*/ 3434035 w 3434035"/>
              <a:gd name="connsiteY1" fmla="*/ 0 h 3393465"/>
              <a:gd name="connsiteX2" fmla="*/ 3369144 w 3434035"/>
              <a:gd name="connsiteY2" fmla="*/ 3393465 h 3393465"/>
              <a:gd name="connsiteX3" fmla="*/ 171098 w 3434035"/>
              <a:gd name="connsiteY3" fmla="*/ 3004109 h 3393465"/>
              <a:gd name="connsiteX4" fmla="*/ 17 w 3434035"/>
              <a:gd name="connsiteY4" fmla="*/ 5901 h 3393465"/>
              <a:gd name="connsiteX0" fmla="*/ 32 w 3434050"/>
              <a:gd name="connsiteY0" fmla="*/ 5901 h 3393465"/>
              <a:gd name="connsiteX1" fmla="*/ 3434050 w 3434050"/>
              <a:gd name="connsiteY1" fmla="*/ 0 h 3393465"/>
              <a:gd name="connsiteX2" fmla="*/ 3369159 w 3434050"/>
              <a:gd name="connsiteY2" fmla="*/ 3393465 h 3393465"/>
              <a:gd name="connsiteX3" fmla="*/ 171113 w 3434050"/>
              <a:gd name="connsiteY3" fmla="*/ 3004109 h 3393465"/>
              <a:gd name="connsiteX4" fmla="*/ 32 w 3434050"/>
              <a:gd name="connsiteY4" fmla="*/ 5901 h 3393465"/>
              <a:gd name="connsiteX0" fmla="*/ 0 w 3434018"/>
              <a:gd name="connsiteY0" fmla="*/ 5901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5901 h 3393465"/>
              <a:gd name="connsiteX0" fmla="*/ 0 w 3434018"/>
              <a:gd name="connsiteY0" fmla="*/ 2 h 3393465"/>
              <a:gd name="connsiteX1" fmla="*/ 3434018 w 3434018"/>
              <a:gd name="connsiteY1" fmla="*/ 0 h 3393465"/>
              <a:gd name="connsiteX2" fmla="*/ 3369127 w 3434018"/>
              <a:gd name="connsiteY2" fmla="*/ 3393465 h 3393465"/>
              <a:gd name="connsiteX3" fmla="*/ 171081 w 3434018"/>
              <a:gd name="connsiteY3" fmla="*/ 3004109 h 3393465"/>
              <a:gd name="connsiteX4" fmla="*/ 0 w 3434018"/>
              <a:gd name="connsiteY4" fmla="*/ 2 h 3393465"/>
              <a:gd name="connsiteX0" fmla="*/ 0 w 8731638"/>
              <a:gd name="connsiteY0" fmla="*/ 0 h 3393463"/>
              <a:gd name="connsiteX1" fmla="*/ 8731638 w 8731638"/>
              <a:gd name="connsiteY1" fmla="*/ 1834697 h 3393463"/>
              <a:gd name="connsiteX2" fmla="*/ 3369127 w 8731638"/>
              <a:gd name="connsiteY2" fmla="*/ 3393463 h 3393463"/>
              <a:gd name="connsiteX3" fmla="*/ 171081 w 8731638"/>
              <a:gd name="connsiteY3" fmla="*/ 3004107 h 3393463"/>
              <a:gd name="connsiteX4" fmla="*/ 0 w 8731638"/>
              <a:gd name="connsiteY4" fmla="*/ 0 h 3393463"/>
              <a:gd name="connsiteX0" fmla="*/ 3958468 w 8560557"/>
              <a:gd name="connsiteY0" fmla="*/ 0 h 2325680"/>
              <a:gd name="connsiteX1" fmla="*/ 8560557 w 8560557"/>
              <a:gd name="connsiteY1" fmla="*/ 766914 h 2325680"/>
              <a:gd name="connsiteX2" fmla="*/ 3198046 w 8560557"/>
              <a:gd name="connsiteY2" fmla="*/ 2325680 h 2325680"/>
              <a:gd name="connsiteX3" fmla="*/ 0 w 8560557"/>
              <a:gd name="connsiteY3" fmla="*/ 1936324 h 2325680"/>
              <a:gd name="connsiteX4" fmla="*/ 3958468 w 8560557"/>
              <a:gd name="connsiteY4" fmla="*/ 0 h 2325680"/>
              <a:gd name="connsiteX0" fmla="*/ 4577901 w 9179990"/>
              <a:gd name="connsiteY0" fmla="*/ 0 h 2325680"/>
              <a:gd name="connsiteX1" fmla="*/ 9179990 w 9179990"/>
              <a:gd name="connsiteY1" fmla="*/ 766914 h 2325680"/>
              <a:gd name="connsiteX2" fmla="*/ 3817479 w 9179990"/>
              <a:gd name="connsiteY2" fmla="*/ 2325680 h 2325680"/>
              <a:gd name="connsiteX3" fmla="*/ 0 w 9179990"/>
              <a:gd name="connsiteY3" fmla="*/ 774151 h 2325680"/>
              <a:gd name="connsiteX4" fmla="*/ 4577901 w 9179990"/>
              <a:gd name="connsiteY4" fmla="*/ 0 h 2325680"/>
              <a:gd name="connsiteX0" fmla="*/ 4577901 w 9179990"/>
              <a:gd name="connsiteY0" fmla="*/ 0 h 3464255"/>
              <a:gd name="connsiteX1" fmla="*/ 9179990 w 9179990"/>
              <a:gd name="connsiteY1" fmla="*/ 766914 h 3464255"/>
              <a:gd name="connsiteX2" fmla="*/ 24194 w 9179990"/>
              <a:gd name="connsiteY2" fmla="*/ 3464255 h 3464255"/>
              <a:gd name="connsiteX3" fmla="*/ 0 w 9179990"/>
              <a:gd name="connsiteY3" fmla="*/ 774151 h 3464255"/>
              <a:gd name="connsiteX4" fmla="*/ 4577901 w 9179990"/>
              <a:gd name="connsiteY4" fmla="*/ 0 h 3464255"/>
              <a:gd name="connsiteX0" fmla="*/ 4577901 w 9179990"/>
              <a:gd name="connsiteY0" fmla="*/ 0 h 3464255"/>
              <a:gd name="connsiteX1" fmla="*/ 9179990 w 9179990"/>
              <a:gd name="connsiteY1" fmla="*/ 766914 h 3464255"/>
              <a:gd name="connsiteX2" fmla="*/ 4721064 w 9179990"/>
              <a:gd name="connsiteY2" fmla="*/ 2077954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79990"/>
              <a:gd name="connsiteY0" fmla="*/ 0 h 3464255"/>
              <a:gd name="connsiteX1" fmla="*/ 9179990 w 9179990"/>
              <a:gd name="connsiteY1" fmla="*/ 766914 h 3464255"/>
              <a:gd name="connsiteX2" fmla="*/ 9157379 w 9179990"/>
              <a:gd name="connsiteY2" fmla="*/ 3458403 h 3464255"/>
              <a:gd name="connsiteX3" fmla="*/ 24194 w 9179990"/>
              <a:gd name="connsiteY3" fmla="*/ 3464255 h 3464255"/>
              <a:gd name="connsiteX4" fmla="*/ 0 w 9179990"/>
              <a:gd name="connsiteY4" fmla="*/ 774151 h 3464255"/>
              <a:gd name="connsiteX5" fmla="*/ 4577901 w 9179990"/>
              <a:gd name="connsiteY5" fmla="*/ 0 h 3464255"/>
              <a:gd name="connsiteX0" fmla="*/ 4577901 w 9195479"/>
              <a:gd name="connsiteY0" fmla="*/ 0 h 3483803"/>
              <a:gd name="connsiteX1" fmla="*/ 9179990 w 9195479"/>
              <a:gd name="connsiteY1" fmla="*/ 766914 h 3483803"/>
              <a:gd name="connsiteX2" fmla="*/ 9195479 w 9195479"/>
              <a:gd name="connsiteY2" fmla="*/ 3483803 h 3483803"/>
              <a:gd name="connsiteX3" fmla="*/ 24194 w 9195479"/>
              <a:gd name="connsiteY3" fmla="*/ 3464255 h 3483803"/>
              <a:gd name="connsiteX4" fmla="*/ 0 w 9195479"/>
              <a:gd name="connsiteY4" fmla="*/ 774151 h 3483803"/>
              <a:gd name="connsiteX5" fmla="*/ 4577901 w 9195479"/>
              <a:gd name="connsiteY5" fmla="*/ 0 h 34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479" h="3483803">
                <a:moveTo>
                  <a:pt x="4577901" y="0"/>
                </a:moveTo>
                <a:lnTo>
                  <a:pt x="9179990" y="766914"/>
                </a:lnTo>
                <a:lnTo>
                  <a:pt x="9195479" y="3483803"/>
                </a:lnTo>
                <a:lnTo>
                  <a:pt x="24194" y="3464255"/>
                </a:lnTo>
                <a:lnTo>
                  <a:pt x="0" y="774151"/>
                </a:lnTo>
                <a:lnTo>
                  <a:pt x="4577901" y="0"/>
                </a:lnTo>
                <a:close/>
              </a:path>
            </a:pathLst>
          </a:custGeom>
        </p:spPr>
      </p:pic>
      <p:sp>
        <p:nvSpPr>
          <p:cNvPr id="10" name="Text Placeholder 12"/>
          <p:cNvSpPr txBox="1">
            <a:spLocks/>
          </p:cNvSpPr>
          <p:nvPr/>
        </p:nvSpPr>
        <p:spPr>
          <a:xfrm>
            <a:off x="1003466" y="122035"/>
            <a:ext cx="7012378" cy="970496"/>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Entering a Request</a:t>
            </a:r>
            <a:endParaRPr lang="en-US" sz="2800" dirty="0">
              <a:solidFill>
                <a:srgbClr val="E80202"/>
              </a:solidFill>
              <a:latin typeface="ATC Overlook Heavy"/>
              <a:cs typeface="ATC Overlook Heavy"/>
            </a:endParaRPr>
          </a:p>
        </p:txBody>
      </p:sp>
      <p:pic>
        <p:nvPicPr>
          <p:cNvPr id="11" name="Picture 10"/>
          <p:cNvPicPr>
            <a:picLocks noChangeAspect="1"/>
          </p:cNvPicPr>
          <p:nvPr/>
        </p:nvPicPr>
        <p:blipFill>
          <a:blip r:embed="rId3"/>
          <a:stretch>
            <a:fillRect/>
          </a:stretch>
        </p:blipFill>
        <p:spPr>
          <a:xfrm>
            <a:off x="268052" y="1258786"/>
            <a:ext cx="5776235" cy="3046020"/>
          </a:xfrm>
          <a:prstGeom prst="rect">
            <a:avLst/>
          </a:prstGeom>
          <a:ln w="12700">
            <a:solidFill>
              <a:schemeClr val="tx1"/>
            </a:solidFill>
          </a:ln>
        </p:spPr>
      </p:pic>
      <p:sp>
        <p:nvSpPr>
          <p:cNvPr id="12" name="Rectangle 11"/>
          <p:cNvSpPr/>
          <p:nvPr/>
        </p:nvSpPr>
        <p:spPr>
          <a:xfrm>
            <a:off x="1383475" y="1609107"/>
            <a:ext cx="564078" cy="831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605642" y="1609107"/>
            <a:ext cx="344385" cy="831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6270171" y="1439885"/>
            <a:ext cx="2719450" cy="504700"/>
          </a:xfrm>
          <a:prstGeom prst="rect">
            <a:avLst/>
          </a:prstGeom>
        </p:spPr>
        <p:txBody>
          <a:bodyPr vert="horz" wrap="square" lIns="91440" tIns="45720" rIns="91440" bIns="45720" rtlCol="0" anchor="ctr">
            <a:normAutofit lnSpcReduction="10000"/>
          </a:bodyPr>
          <a:lstStyle/>
          <a:p>
            <a:pPr algn="ctr"/>
            <a:r>
              <a:rPr lang="en-US" sz="1400" dirty="0" smtClean="0">
                <a:solidFill>
                  <a:srgbClr val="E80202"/>
                </a:solidFill>
              </a:rPr>
              <a:t>Employee’s primary job information </a:t>
            </a:r>
          </a:p>
        </p:txBody>
      </p:sp>
      <p:cxnSp>
        <p:nvCxnSpPr>
          <p:cNvPr id="16" name="Straight Arrow Connector 15"/>
          <p:cNvCxnSpPr/>
          <p:nvPr/>
        </p:nvCxnSpPr>
        <p:spPr>
          <a:xfrm flipH="1">
            <a:off x="4126675" y="1609107"/>
            <a:ext cx="243444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6638473" y="2346367"/>
            <a:ext cx="2262250" cy="421574"/>
          </a:xfrm>
          <a:prstGeom prst="rect">
            <a:avLst/>
          </a:prstGeom>
        </p:spPr>
        <p:txBody>
          <a:bodyPr vert="horz" wrap="square" lIns="91440" tIns="45720" rIns="91440" bIns="45720" rtlCol="0" anchor="ctr">
            <a:normAutofit/>
          </a:bodyPr>
          <a:lstStyle/>
          <a:p>
            <a:pPr algn="l"/>
            <a:r>
              <a:rPr lang="en-US" sz="1400" dirty="0" smtClean="0">
                <a:solidFill>
                  <a:srgbClr val="E80202"/>
                </a:solidFill>
              </a:rPr>
              <a:t>Information for this request</a:t>
            </a:r>
          </a:p>
        </p:txBody>
      </p:sp>
      <p:cxnSp>
        <p:nvCxnSpPr>
          <p:cNvPr id="18" name="Straight Arrow Connector 17"/>
          <p:cNvCxnSpPr/>
          <p:nvPr/>
        </p:nvCxnSpPr>
        <p:spPr>
          <a:xfrm flipH="1">
            <a:off x="4204031" y="2557154"/>
            <a:ext cx="243444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268052" y="3431969"/>
            <a:ext cx="5776235" cy="31469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TextBox 19"/>
          <p:cNvSpPr txBox="1"/>
          <p:nvPr/>
        </p:nvSpPr>
        <p:spPr>
          <a:xfrm>
            <a:off x="6774873" y="3431969"/>
            <a:ext cx="2012867" cy="314696"/>
          </a:xfrm>
          <a:prstGeom prst="rect">
            <a:avLst/>
          </a:prstGeom>
        </p:spPr>
        <p:txBody>
          <a:bodyPr vert="horz" wrap="square" lIns="91440" tIns="45720" rIns="91440" bIns="45720" rtlCol="0" anchor="ctr">
            <a:normAutofit/>
          </a:bodyPr>
          <a:lstStyle/>
          <a:p>
            <a:pPr algn="ctr"/>
            <a:r>
              <a:rPr lang="en-US" sz="1400" dirty="0" smtClean="0">
                <a:solidFill>
                  <a:srgbClr val="E80202"/>
                </a:solidFill>
              </a:rPr>
              <a:t>Grant information </a:t>
            </a:r>
          </a:p>
        </p:txBody>
      </p:sp>
      <p:cxnSp>
        <p:nvCxnSpPr>
          <p:cNvPr id="21" name="Straight Arrow Connector 20"/>
          <p:cNvCxnSpPr/>
          <p:nvPr/>
        </p:nvCxnSpPr>
        <p:spPr>
          <a:xfrm flipH="1">
            <a:off x="6109855" y="3618016"/>
            <a:ext cx="90664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a:xfrm>
            <a:off x="268052" y="2814452"/>
            <a:ext cx="5776235" cy="445325"/>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TextBox 23"/>
          <p:cNvSpPr txBox="1"/>
          <p:nvPr/>
        </p:nvSpPr>
        <p:spPr>
          <a:xfrm>
            <a:off x="6270171" y="2909455"/>
            <a:ext cx="2719450" cy="350322"/>
          </a:xfrm>
          <a:prstGeom prst="rect">
            <a:avLst/>
          </a:prstGeom>
        </p:spPr>
        <p:txBody>
          <a:bodyPr vert="horz" wrap="square" lIns="91440" tIns="45720" rIns="91440" bIns="45720" rtlCol="0" anchor="ctr">
            <a:normAutofit/>
          </a:bodyPr>
          <a:lstStyle/>
          <a:p>
            <a:pPr algn="ctr"/>
            <a:r>
              <a:rPr lang="en-US" sz="1400" dirty="0" smtClean="0">
                <a:solidFill>
                  <a:srgbClr val="E80202"/>
                </a:solidFill>
              </a:rPr>
              <a:t>Time available for additional work</a:t>
            </a:r>
          </a:p>
        </p:txBody>
      </p:sp>
      <p:cxnSp>
        <p:nvCxnSpPr>
          <p:cNvPr id="25" name="Straight Arrow Connector 24"/>
          <p:cNvCxnSpPr/>
          <p:nvPr/>
        </p:nvCxnSpPr>
        <p:spPr>
          <a:xfrm flipH="1">
            <a:off x="6044287" y="3081647"/>
            <a:ext cx="27553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025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5065" t="24000" r="15065" b="25506"/>
          <a:stretch/>
        </p:blipFill>
        <p:spPr>
          <a:xfrm>
            <a:off x="312971" y="1080655"/>
            <a:ext cx="6306861" cy="3331669"/>
          </a:xfrm>
          <a:prstGeom prst="rect">
            <a:avLst/>
          </a:prstGeom>
          <a:ln w="12700">
            <a:solidFill>
              <a:schemeClr val="tx1"/>
            </a:solidFill>
          </a:ln>
        </p:spPr>
      </p:pic>
      <p:sp>
        <p:nvSpPr>
          <p:cNvPr id="7" name="Text Placeholder 12"/>
          <p:cNvSpPr txBox="1">
            <a:spLocks/>
          </p:cNvSpPr>
          <p:nvPr/>
        </p:nvSpPr>
        <p:spPr>
          <a:xfrm>
            <a:off x="902525" y="122035"/>
            <a:ext cx="7113319" cy="81017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Entering a Request</a:t>
            </a:r>
            <a:endParaRPr lang="en-US" sz="2800" dirty="0">
              <a:solidFill>
                <a:srgbClr val="E80202"/>
              </a:solidFill>
              <a:latin typeface="ATC Overlook Heavy"/>
              <a:cs typeface="ATC Overlook Heavy"/>
            </a:endParaRPr>
          </a:p>
        </p:txBody>
      </p:sp>
      <p:sp>
        <p:nvSpPr>
          <p:cNvPr id="8" name="Oval 7"/>
          <p:cNvSpPr/>
          <p:nvPr/>
        </p:nvSpPr>
        <p:spPr>
          <a:xfrm>
            <a:off x="1086592" y="2182412"/>
            <a:ext cx="2196936" cy="55220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1531917" y="1620982"/>
            <a:ext cx="564078" cy="7719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700644" y="1620982"/>
            <a:ext cx="385948" cy="7719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6816436" y="1347850"/>
            <a:ext cx="2185060" cy="2535382"/>
          </a:xfrm>
          <a:prstGeom prst="rect">
            <a:avLst/>
          </a:prstGeom>
        </p:spPr>
        <p:txBody>
          <a:bodyPr vert="horz" wrap="square" lIns="91440" tIns="45720" rIns="91440" bIns="45720" rtlCol="0" anchor="ctr">
            <a:normAutofit/>
          </a:bodyPr>
          <a:lstStyle/>
          <a:p>
            <a:pPr algn="l"/>
            <a:r>
              <a:rPr lang="en-US" sz="1400" dirty="0" smtClean="0"/>
              <a:t>If your grant requires that you be paid out using your base salary pay rate, be sure to select this option under the </a:t>
            </a:r>
            <a:r>
              <a:rPr lang="en-US" sz="1400" b="1" i="1" dirty="0" smtClean="0"/>
              <a:t>Payment Type </a:t>
            </a:r>
            <a:r>
              <a:rPr lang="en-US" sz="1400" dirty="0" smtClean="0"/>
              <a:t>dropdown. </a:t>
            </a:r>
          </a:p>
        </p:txBody>
      </p:sp>
    </p:spTree>
    <p:extLst>
      <p:ext uri="{BB962C8B-B14F-4D97-AF65-F5344CB8AC3E}">
        <p14:creationId xmlns:p14="http://schemas.microsoft.com/office/powerpoint/2010/main" val="422952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902525" y="122035"/>
            <a:ext cx="7113319" cy="81017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FS Lola"/>
                <a:ea typeface="+mn-ea"/>
                <a:cs typeface="FS Lola"/>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FS Lola"/>
                <a:ea typeface="+mn-ea"/>
                <a:cs typeface="FS Lol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smtClean="0">
                <a:solidFill>
                  <a:srgbClr val="E80202"/>
                </a:solidFill>
                <a:latin typeface="ATC Overlook Heavy"/>
                <a:cs typeface="ATC Overlook Heavy"/>
              </a:rPr>
              <a:t>Additional Pay System</a:t>
            </a:r>
          </a:p>
          <a:p>
            <a:pPr algn="ctr"/>
            <a:r>
              <a:rPr lang="en-US" sz="2800" dirty="0" smtClean="0">
                <a:solidFill>
                  <a:srgbClr val="E80202"/>
                </a:solidFill>
                <a:latin typeface="ATC Overlook Heavy"/>
                <a:cs typeface="ATC Overlook Heavy"/>
              </a:rPr>
              <a:t>Entering a Request</a:t>
            </a:r>
            <a:endParaRPr lang="en-US" sz="2800" dirty="0">
              <a:solidFill>
                <a:srgbClr val="E80202"/>
              </a:solidFill>
              <a:latin typeface="ATC Overlook Heavy"/>
              <a:cs typeface="ATC Overlook Heavy"/>
            </a:endParaRPr>
          </a:p>
        </p:txBody>
      </p:sp>
      <p:pic>
        <p:nvPicPr>
          <p:cNvPr id="7" name="Picture 6"/>
          <p:cNvPicPr>
            <a:picLocks noChangeAspect="1"/>
          </p:cNvPicPr>
          <p:nvPr/>
        </p:nvPicPr>
        <p:blipFill>
          <a:blip r:embed="rId2"/>
          <a:stretch>
            <a:fillRect/>
          </a:stretch>
        </p:blipFill>
        <p:spPr>
          <a:xfrm>
            <a:off x="274417" y="1134093"/>
            <a:ext cx="5566019" cy="3212275"/>
          </a:xfrm>
          <a:prstGeom prst="rect">
            <a:avLst/>
          </a:prstGeom>
          <a:ln w="9525">
            <a:solidFill>
              <a:schemeClr val="tx1"/>
            </a:solidFill>
          </a:ln>
        </p:spPr>
      </p:pic>
      <p:sp>
        <p:nvSpPr>
          <p:cNvPr id="8" name="TextBox 7"/>
          <p:cNvSpPr txBox="1"/>
          <p:nvPr/>
        </p:nvSpPr>
        <p:spPr>
          <a:xfrm>
            <a:off x="6163294" y="973777"/>
            <a:ext cx="2737262" cy="3301340"/>
          </a:xfrm>
          <a:prstGeom prst="rect">
            <a:avLst/>
          </a:prstGeom>
        </p:spPr>
        <p:txBody>
          <a:bodyPr vert="horz" wrap="square" lIns="91440" tIns="45720" rIns="91440" bIns="45720" rtlCol="0" anchor="ctr">
            <a:normAutofit/>
          </a:bodyPr>
          <a:lstStyle/>
          <a:p>
            <a:pPr algn="l"/>
            <a:r>
              <a:rPr lang="en-US" sz="1400" dirty="0" smtClean="0"/>
              <a:t>Once the Base Salary Pay Rate has been calculated, you may choose how many days of work need to be </a:t>
            </a:r>
            <a:r>
              <a:rPr lang="en-US" sz="1400" dirty="0" smtClean="0"/>
              <a:t>used to work on your project. </a:t>
            </a:r>
            <a:r>
              <a:rPr lang="en-US" sz="1400" dirty="0" smtClean="0"/>
              <a:t>This will automatically calculate the </a:t>
            </a:r>
            <a:r>
              <a:rPr lang="en-US" sz="1400" b="1" i="1" dirty="0" smtClean="0"/>
              <a:t>Total Compensation </a:t>
            </a:r>
            <a:r>
              <a:rPr lang="en-US" sz="1400" dirty="0" smtClean="0"/>
              <a:t>for you. </a:t>
            </a:r>
          </a:p>
        </p:txBody>
      </p:sp>
      <p:sp>
        <p:nvSpPr>
          <p:cNvPr id="9" name="Rectangle 8"/>
          <p:cNvSpPr/>
          <p:nvPr/>
        </p:nvSpPr>
        <p:spPr>
          <a:xfrm>
            <a:off x="1335974" y="1525979"/>
            <a:ext cx="540327" cy="890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593766" y="1525979"/>
            <a:ext cx="362198" cy="890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73177826"/>
      </p:ext>
    </p:extLst>
  </p:cSld>
  <p:clrMapOvr>
    <a:masterClrMapping/>
  </p:clrMapOvr>
</p:sld>
</file>

<file path=ppt/theme/theme1.xml><?xml version="1.0" encoding="utf-8"?>
<a:theme xmlns:a="http://schemas.openxmlformats.org/drawingml/2006/main" name="OneSixtyOverNintey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lgn="l">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684</Words>
  <Application>Microsoft Office PowerPoint</Application>
  <PresentationFormat>On-screen Show (16:9)</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ATC Overlook Heavy</vt:lpstr>
      <vt:lpstr>Calibri</vt:lpstr>
      <vt:lpstr>FS Lola</vt:lpstr>
      <vt:lpstr>OneSixtyOverNintey_Theme</vt:lpstr>
      <vt:lpstr>Additional Pay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Chambers</dc:creator>
  <cp:lastModifiedBy>Lichtscheidl, Carmen</cp:lastModifiedBy>
  <cp:revision>96</cp:revision>
  <cp:lastPrinted>2015-11-06T18:43:56Z</cp:lastPrinted>
  <dcterms:created xsi:type="dcterms:W3CDTF">2015-05-15T13:04:53Z</dcterms:created>
  <dcterms:modified xsi:type="dcterms:W3CDTF">2017-10-10T19:09:49Z</dcterms:modified>
</cp:coreProperties>
</file>