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2"/>
    <p:restoredTop sz="94629"/>
  </p:normalViewPr>
  <p:slideViewPr>
    <p:cSldViewPr snapToGrid="0" snapToObjects="1">
      <p:cViewPr>
        <p:scale>
          <a:sx n="77" d="100"/>
          <a:sy n="77" d="100"/>
        </p:scale>
        <p:origin x="504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23138-CEF5-1344-A0AD-F7B7285A82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LOWER-DIVISION CLASSES TAKEN BY TRANSFER STUDENTS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C8C17-8CAC-2B42-811C-B1CCC563E6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STEPHANIE BLUESTEIN, JOURNALISM, MCCAMC</a:t>
            </a:r>
          </a:p>
        </p:txBody>
      </p:sp>
    </p:spTree>
    <p:extLst>
      <p:ext uri="{BB962C8B-B14F-4D97-AF65-F5344CB8AC3E}">
        <p14:creationId xmlns:p14="http://schemas.microsoft.com/office/powerpoint/2010/main" val="313502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AA3D-63AA-9D4D-A052-38A256C3A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25AD6-5D6D-BB4B-9FBF-046C5EBE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lower-division classes in the Mike Curb College of Art, Media, &amp; Communication are transfer students taking once they arrive at CSUN?</a:t>
            </a:r>
          </a:p>
          <a:p>
            <a:r>
              <a:rPr lang="en-US" dirty="0"/>
              <a:t>Some lower-division classes--such as individual music lessons and visual communication (Journalism)--aren’t offered at community colleges so to that isn’t an easy fix.</a:t>
            </a:r>
          </a:p>
          <a:p>
            <a:r>
              <a:rPr lang="en-US" dirty="0"/>
              <a:t>Music majors have 24 units of required lower-division classes, in addition to 27 units of required music education option requirements, compared to Communication Studies students, which have zero required lower-division classes in the major. </a:t>
            </a:r>
          </a:p>
        </p:txBody>
      </p:sp>
    </p:spTree>
    <p:extLst>
      <p:ext uri="{BB962C8B-B14F-4D97-AF65-F5344CB8AC3E}">
        <p14:creationId xmlns:p14="http://schemas.microsoft.com/office/powerpoint/2010/main" val="193211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EFFC-1E6F-E64E-96D0-B90DAB55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A075-43BC-6246-A293-AC3F8D1AD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Lower-division classes taken between 2010-2017 by majors in the MCCAMC was examined. </a:t>
            </a:r>
          </a:p>
          <a:p>
            <a:r>
              <a:rPr lang="en-US" dirty="0"/>
              <a:t>Each major and option was studied to determine which lower-division classes are being taken by transfer students.</a:t>
            </a:r>
          </a:p>
          <a:p>
            <a:r>
              <a:rPr lang="en-US" dirty="0"/>
              <a:t>Consideration was taken in regard to courses that are unlikely to be able to be offered at the community colleges due to a lack of funding and/or facilities.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3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055D-2170-3648-8846-31FCF05C9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57844-C038-104D-8AB8-F5AB8FFFD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Number of seats filled in these majors by transfer students: from 2010-2017 and the top courses in each major: </a:t>
            </a:r>
          </a:p>
          <a:p>
            <a:r>
              <a:rPr lang="en-US" dirty="0"/>
              <a:t>ART:  2,145  (ART 141 and 200)</a:t>
            </a:r>
          </a:p>
          <a:p>
            <a:r>
              <a:rPr lang="en-US" dirty="0"/>
              <a:t>COM STUDIES: 193  (COMS 150)</a:t>
            </a:r>
          </a:p>
          <a:p>
            <a:r>
              <a:rPr lang="en-US" dirty="0"/>
              <a:t>CTVA: 1,771  (CTVA 220)</a:t>
            </a:r>
          </a:p>
          <a:p>
            <a:r>
              <a:rPr lang="en-US" dirty="0"/>
              <a:t>JOURNALISM: 1,088  (JOUR 210 and 250)</a:t>
            </a:r>
          </a:p>
          <a:p>
            <a:r>
              <a:rPr lang="en-US" dirty="0"/>
              <a:t>MUSIC: 4,052  (MUS 191 and 202)</a:t>
            </a:r>
          </a:p>
          <a:p>
            <a:r>
              <a:rPr lang="en-US" dirty="0"/>
              <a:t>THEATRE: 543  (TH 108V and 222)</a:t>
            </a:r>
          </a:p>
          <a:p>
            <a:r>
              <a:rPr lang="en-US" dirty="0"/>
              <a:t>TOTAL:  9,792 seats over six disciplines</a:t>
            </a:r>
          </a:p>
        </p:txBody>
      </p:sp>
    </p:spTree>
    <p:extLst>
      <p:ext uri="{BB962C8B-B14F-4D97-AF65-F5344CB8AC3E}">
        <p14:creationId xmlns:p14="http://schemas.microsoft.com/office/powerpoint/2010/main" val="163562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A1353-9C25-AB4E-838E-5E6D567E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5116D-055B-C247-864D-A8F263880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Departments should reach out to nearby community colleges, starting with those in closest proximity to CSUN, to inquire about the possibility of various lower-division courses being offered at the community colleges. Start with courses taken by the greatest number of transfer students.</a:t>
            </a:r>
          </a:p>
          <a:p>
            <a:r>
              <a:rPr lang="en-US" dirty="0"/>
              <a:t>Syllabi should be examined to see if a particular course at a community college could be slightly changed so it could articulate to CSUN, allowing the student to take it at the community college</a:t>
            </a:r>
            <a:r>
              <a:rPr lang="en-US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0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10205</TotalTime>
  <Words>334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LOWER-DIVISION CLASSES TAKEN BY TRANSFER STUDENTS</vt:lpstr>
      <vt:lpstr>Guiding Questions</vt:lpstr>
      <vt:lpstr>Overview of Data</vt:lpstr>
      <vt:lpstr>Findings</vt:lpstr>
      <vt:lpstr>Concluding thoughts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Oh, Janet S.</dc:creator>
  <cp:lastModifiedBy>Stephen Bluestein</cp:lastModifiedBy>
  <cp:revision>11</cp:revision>
  <dcterms:created xsi:type="dcterms:W3CDTF">2018-03-07T17:41:25Z</dcterms:created>
  <dcterms:modified xsi:type="dcterms:W3CDTF">2018-05-02T20:29:03Z</dcterms:modified>
</cp:coreProperties>
</file>