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29"/>
  </p:normalViewPr>
  <p:slideViewPr>
    <p:cSldViewPr snapToGrid="0" snapToObjects="1">
      <p:cViewPr varScale="1">
        <p:scale>
          <a:sx n="95" d="100"/>
          <a:sy n="95" d="100"/>
        </p:scale>
        <p:origin x="-104" y="-32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SCHEDULING AND ACADEMIC PERFORMANCE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MAGDY RIZK</a:t>
            </a:r>
          </a:p>
          <a:p>
            <a:r>
              <a:rPr lang="en-US" dirty="0" smtClean="0"/>
              <a:t>DEPARTMENT of ART </a:t>
            </a:r>
          </a:p>
          <a:p>
            <a:r>
              <a:rPr lang="en-US" dirty="0" smtClean="0"/>
              <a:t>MIKE CURB COLLEGE OF ARTS, MEDIA, and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time and day affect student academic performance?</a:t>
            </a:r>
            <a:endParaRPr lang="en-US" dirty="0"/>
          </a:p>
          <a:p>
            <a:r>
              <a:rPr lang="en-US" dirty="0" smtClean="0"/>
              <a:t>Our student population is well known to have various adverse circumstances that may affect their academic performance. Jobs, family responsibilities, travel distance and time, are some of these inhibitors.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containing student academic performance for all courses in the MCAMC, from 2012 -2017.</a:t>
            </a:r>
          </a:p>
          <a:p>
            <a:r>
              <a:rPr lang="en-US" dirty="0" smtClean="0"/>
              <a:t>Initially, data was separated into MW, TR, S, F, M, T, W, R </a:t>
            </a:r>
            <a:r>
              <a:rPr lang="en-US" dirty="0" smtClean="0"/>
              <a:t>course data sets.</a:t>
            </a:r>
            <a:endParaRPr lang="en-US" dirty="0" smtClean="0"/>
          </a:p>
          <a:p>
            <a:r>
              <a:rPr lang="en-US" dirty="0" smtClean="0"/>
              <a:t>The above data was then separated into upper and lower division sets.</a:t>
            </a:r>
          </a:p>
          <a:p>
            <a:r>
              <a:rPr lang="en-US" dirty="0" smtClean="0"/>
              <a:t>Times of day </a:t>
            </a:r>
            <a:r>
              <a:rPr lang="en-US" dirty="0" smtClean="0"/>
              <a:t>with the highest N for each day(s) were designated</a:t>
            </a:r>
            <a:r>
              <a:rPr lang="en-US" dirty="0"/>
              <a:t>. </a:t>
            </a:r>
            <a:r>
              <a:rPr lang="en-US" dirty="0" smtClean="0"/>
              <a:t>To </a:t>
            </a:r>
            <a:r>
              <a:rPr lang="en-US" dirty="0"/>
              <a:t>find trends, </a:t>
            </a:r>
            <a:r>
              <a:rPr lang="en-US" dirty="0" smtClean="0"/>
              <a:t>evening course were also included in these designations to find </a:t>
            </a:r>
            <a:r>
              <a:rPr lang="en-US" dirty="0" smtClean="0"/>
              <a:t>movement </a:t>
            </a:r>
            <a:r>
              <a:rPr lang="en-US" dirty="0" smtClean="0"/>
              <a:t>throughout </a:t>
            </a:r>
            <a:r>
              <a:rPr lang="en-US" dirty="0" smtClean="0"/>
              <a:t>the day(s).</a:t>
            </a:r>
          </a:p>
          <a:p>
            <a:r>
              <a:rPr lang="en-US" dirty="0" smtClean="0"/>
              <a:t>The extracted data was then </a:t>
            </a:r>
            <a:r>
              <a:rPr lang="en-US" dirty="0" smtClean="0"/>
              <a:t>charted. (appendix 1A, 1B)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37948"/>
            <a:ext cx="6281873" cy="605481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MW courses:</a:t>
            </a:r>
            <a:endParaRPr lang="en-US" dirty="0"/>
          </a:p>
          <a:p>
            <a:pPr lvl="1"/>
            <a:r>
              <a:rPr lang="en-US" dirty="0" smtClean="0"/>
              <a:t>Lower division: Little variance in passing grades through the day. DFUs shows a downward trend through the day.</a:t>
            </a:r>
          </a:p>
          <a:p>
            <a:pPr lvl="1"/>
            <a:r>
              <a:rPr lang="en-US" dirty="0" smtClean="0"/>
              <a:t>Upper </a:t>
            </a:r>
            <a:r>
              <a:rPr lang="en-US" dirty="0"/>
              <a:t>division: </a:t>
            </a:r>
            <a:r>
              <a:rPr lang="en-US" dirty="0" smtClean="0"/>
              <a:t>Similar to above.</a:t>
            </a:r>
          </a:p>
          <a:p>
            <a:r>
              <a:rPr lang="en-US" dirty="0" smtClean="0"/>
              <a:t>TR </a:t>
            </a:r>
            <a:r>
              <a:rPr lang="en-US" dirty="0"/>
              <a:t>courses:</a:t>
            </a:r>
          </a:p>
          <a:p>
            <a:pPr lvl="1"/>
            <a:r>
              <a:rPr lang="en-US" dirty="0"/>
              <a:t>Lower division: Little variance in passing grades through the day. DFUs shows a </a:t>
            </a:r>
            <a:r>
              <a:rPr lang="en-US" dirty="0" smtClean="0"/>
              <a:t>upward </a:t>
            </a:r>
            <a:r>
              <a:rPr lang="en-US" dirty="0"/>
              <a:t>trend through the day.</a:t>
            </a:r>
          </a:p>
          <a:p>
            <a:pPr lvl="1"/>
            <a:r>
              <a:rPr lang="en-US" dirty="0"/>
              <a:t>Upper division: Little variance in passing grades through the day. DFUs shows a downward trend through the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F </a:t>
            </a:r>
            <a:r>
              <a:rPr lang="en-US" dirty="0"/>
              <a:t>courses:</a:t>
            </a:r>
          </a:p>
          <a:p>
            <a:pPr lvl="1"/>
            <a:r>
              <a:rPr lang="en-US" dirty="0"/>
              <a:t>Lower division: </a:t>
            </a:r>
            <a:r>
              <a:rPr lang="en-US" dirty="0" smtClean="0"/>
              <a:t>Upward trend in </a:t>
            </a:r>
            <a:r>
              <a:rPr lang="en-US" dirty="0"/>
              <a:t>passing grades through the day. DFUs shows a </a:t>
            </a:r>
            <a:r>
              <a:rPr lang="en-US" dirty="0" smtClean="0"/>
              <a:t>downward </a:t>
            </a:r>
            <a:r>
              <a:rPr lang="en-US" dirty="0"/>
              <a:t>trend through the day.</a:t>
            </a:r>
          </a:p>
          <a:p>
            <a:pPr lvl="1"/>
            <a:r>
              <a:rPr lang="en-US" dirty="0"/>
              <a:t>Upper division: Little variance in passing grades through the day. DFUs shows </a:t>
            </a:r>
            <a:r>
              <a:rPr lang="en-US" dirty="0" smtClean="0"/>
              <a:t>an upward </a:t>
            </a:r>
            <a:r>
              <a:rPr lang="en-US" dirty="0"/>
              <a:t>trend through the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 </a:t>
            </a:r>
            <a:r>
              <a:rPr lang="en-US" dirty="0"/>
              <a:t>courses:</a:t>
            </a:r>
          </a:p>
          <a:p>
            <a:pPr lvl="1"/>
            <a:r>
              <a:rPr lang="en-US" dirty="0"/>
              <a:t>Lower division: Little variance </a:t>
            </a:r>
            <a:r>
              <a:rPr lang="en-US" dirty="0" smtClean="0"/>
              <a:t>in </a:t>
            </a:r>
            <a:r>
              <a:rPr lang="en-US" dirty="0"/>
              <a:t>passing grades through the day. DFUs shows </a:t>
            </a:r>
            <a:r>
              <a:rPr lang="en-US" dirty="0" smtClean="0"/>
              <a:t>little variance through </a:t>
            </a:r>
            <a:r>
              <a:rPr lang="en-US" dirty="0"/>
              <a:t>the day.</a:t>
            </a:r>
          </a:p>
          <a:p>
            <a:pPr lvl="1"/>
            <a:r>
              <a:rPr lang="en-US" dirty="0"/>
              <a:t>Upper division: Little variance in passing grades through the day. DFUs shows </a:t>
            </a:r>
            <a:r>
              <a:rPr lang="en-US" dirty="0" smtClean="0"/>
              <a:t>an </a:t>
            </a:r>
            <a:r>
              <a:rPr lang="en-US" dirty="0"/>
              <a:t>upward trend through the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M, T, W, R </a:t>
            </a:r>
            <a:r>
              <a:rPr lang="en-US" dirty="0"/>
              <a:t>courses:</a:t>
            </a:r>
          </a:p>
          <a:p>
            <a:pPr lvl="1"/>
            <a:r>
              <a:rPr lang="en-US" dirty="0"/>
              <a:t>Lower division: </a:t>
            </a:r>
            <a:r>
              <a:rPr lang="en-US" dirty="0" smtClean="0"/>
              <a:t>Dip in </a:t>
            </a:r>
            <a:r>
              <a:rPr lang="en-US" dirty="0"/>
              <a:t>passing grades </a:t>
            </a:r>
            <a:r>
              <a:rPr lang="en-US" dirty="0" smtClean="0"/>
              <a:t>mid to late morning. </a:t>
            </a:r>
            <a:r>
              <a:rPr lang="en-US" dirty="0"/>
              <a:t>DFUs shows little downward trend through the </a:t>
            </a:r>
            <a:r>
              <a:rPr lang="en-US" dirty="0" smtClean="0"/>
              <a:t>day except for M.</a:t>
            </a:r>
            <a:endParaRPr lang="en-US" dirty="0"/>
          </a:p>
          <a:p>
            <a:pPr lvl="1"/>
            <a:r>
              <a:rPr lang="en-US" dirty="0"/>
              <a:t>Upper division: Little variance in passing grades through the day. DFUs shows a downward trend through the day.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more downward trends of DFUs in most day(s) configurations. </a:t>
            </a:r>
            <a:r>
              <a:rPr lang="en-US" dirty="0" smtClean="0"/>
              <a:t>Consider further scrutiny of pedagogy and grading policies for earlier courses. This may increase passing grades for this segment of the day(s).</a:t>
            </a:r>
            <a:endParaRPr lang="en-US" dirty="0"/>
          </a:p>
          <a:p>
            <a:r>
              <a:rPr lang="en-US" dirty="0" smtClean="0"/>
              <a:t>This study needs a break out for each department in the MCCAMC. In addition, further study to differentiate student performance in lecture courses versus studio/performance courses should </a:t>
            </a:r>
            <a:r>
              <a:rPr lang="en-US" smtClean="0"/>
              <a:t>be considered.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269</TotalTime>
  <Words>473</Words>
  <Application>Microsoft Macintosh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COURSE SCHEDULING AND ACADEMIC PERFORMANCE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Magdy Rizk</cp:lastModifiedBy>
  <cp:revision>43</cp:revision>
  <dcterms:created xsi:type="dcterms:W3CDTF">2018-03-07T17:41:25Z</dcterms:created>
  <dcterms:modified xsi:type="dcterms:W3CDTF">2018-05-04T05:13:39Z</dcterms:modified>
</cp:coreProperties>
</file>