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4629"/>
  </p:normalViewPr>
  <p:slideViewPr>
    <p:cSldViewPr snapToGrid="0" snapToObjects="1">
      <p:cViewPr varScale="1">
        <p:scale>
          <a:sx n="61" d="100"/>
          <a:sy n="61" d="100"/>
        </p:scale>
        <p:origin x="-96" y="-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23138-CEF5-1344-A0AD-F7B7285A82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Patterns in Health Administration Students that Drop Out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EC8C17-8CAC-2B42-811C-B1CCC563E6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Grishma Bhavsar, Health Sciences, College of Health and Human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2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0" advClick="0" advTm="20000"/>
    </mc:Choice>
    <mc:Fallback xmlns="">
      <p:transition spd="slow" advClick="0" advTm="2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2AA3D-63AA-9D4D-A052-38A256C3A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925AD6-5D6D-BB4B-9FBF-046C5EBE01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At first I was interested in looking at whether lower division prerequisite courses could be used as predictors in upper division core classes, but no patterns emerged.</a:t>
            </a:r>
          </a:p>
          <a:p>
            <a:r>
              <a:rPr lang="en-US" sz="2400" dirty="0" smtClean="0"/>
              <a:t>Over 80% of health administration students are transfer students, but we focus heavily on risk of freshmen dropping out</a:t>
            </a:r>
          </a:p>
          <a:p>
            <a:r>
              <a:rPr lang="en-US" sz="2400" dirty="0" smtClean="0"/>
              <a:t>Our program usually sees juniors and seniors, so when do our students drop out and why?</a:t>
            </a:r>
          </a:p>
        </p:txBody>
      </p:sp>
    </p:spTree>
    <p:extLst>
      <p:ext uri="{BB962C8B-B14F-4D97-AF65-F5344CB8AC3E}">
        <p14:creationId xmlns:p14="http://schemas.microsoft.com/office/powerpoint/2010/main" val="19321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E3EFFC-1E6F-E64E-96D0-B90DAB55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C7A075-43BC-6246-A293-AC3F8D1AD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80 of 315 students that were admitted between 2008-2013 dropped out of health administration major </a:t>
            </a:r>
          </a:p>
          <a:p>
            <a:pPr lvl="1"/>
            <a:r>
              <a:rPr lang="en-US" sz="2000" dirty="0" smtClean="0"/>
              <a:t>48 transfer students</a:t>
            </a:r>
          </a:p>
          <a:p>
            <a:pPr lvl="1"/>
            <a:r>
              <a:rPr lang="en-US" sz="2000" dirty="0" smtClean="0"/>
              <a:t>32 first-time freshmen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123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2F055D-2170-3648-8846-31FCF05C9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657844-C038-104D-8AB8-F5AB8FFFD5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39 students dropped out before reaching major courses</a:t>
            </a:r>
          </a:p>
          <a:p>
            <a:pPr lvl="1"/>
            <a:r>
              <a:rPr lang="en-US" sz="1800" dirty="0" smtClean="0"/>
              <a:t>24 were in their first year at CSUN (either transfer or freshmen)</a:t>
            </a:r>
          </a:p>
          <a:p>
            <a:r>
              <a:rPr lang="en-US" sz="2000" dirty="0" smtClean="0"/>
              <a:t>33 students had history of struggling in math </a:t>
            </a:r>
          </a:p>
          <a:p>
            <a:pPr lvl="1"/>
            <a:r>
              <a:rPr lang="en-US" sz="1800" dirty="0" smtClean="0"/>
              <a:t>13 dropped semester after failing a math course</a:t>
            </a:r>
          </a:p>
          <a:p>
            <a:r>
              <a:rPr lang="en-US" sz="2000" dirty="0" smtClean="0"/>
              <a:t>SURPRISE: 20 had taken most of upper division core coursework before dropping</a:t>
            </a:r>
          </a:p>
          <a:p>
            <a:pPr lvl="1"/>
            <a:r>
              <a:rPr lang="en-US" sz="1800" dirty="0" smtClean="0"/>
              <a:t>5 didn’t pass UDWPE</a:t>
            </a:r>
          </a:p>
          <a:p>
            <a:pPr lvl="1"/>
            <a:r>
              <a:rPr lang="en-US" sz="1800" dirty="0" smtClean="0"/>
              <a:t>4 didn’t complete internship</a:t>
            </a:r>
          </a:p>
          <a:p>
            <a:r>
              <a:rPr lang="en-US" sz="2000" dirty="0" smtClean="0"/>
              <a:t>22 data wasn’t enough to tell what happened</a:t>
            </a:r>
          </a:p>
          <a:p>
            <a:r>
              <a:rPr lang="en-US" sz="2000" dirty="0" smtClean="0"/>
              <a:t>5 students returned in 2017-2018 academic year</a:t>
            </a:r>
          </a:p>
        </p:txBody>
      </p:sp>
    </p:spTree>
    <p:extLst>
      <p:ext uri="{BB962C8B-B14F-4D97-AF65-F5344CB8AC3E}">
        <p14:creationId xmlns:p14="http://schemas.microsoft.com/office/powerpoint/2010/main" val="163562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A1353-9C25-AB4E-838E-5E6D567EA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05116D-055B-C247-864D-A8F26388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Recommendations:</a:t>
            </a:r>
          </a:p>
          <a:p>
            <a:pPr lvl="1"/>
            <a:r>
              <a:rPr lang="en-US" sz="2000" dirty="0" smtClean="0"/>
              <a:t>Need to follow-up with students that drop out to determine why </a:t>
            </a:r>
            <a:r>
              <a:rPr lang="mr-IN" sz="2000" dirty="0" smtClean="0"/>
              <a:t>–</a:t>
            </a:r>
            <a:r>
              <a:rPr lang="en-US" sz="2000" dirty="0" smtClean="0"/>
              <a:t> exit interviews? </a:t>
            </a:r>
          </a:p>
          <a:p>
            <a:pPr lvl="1"/>
            <a:r>
              <a:rPr lang="en-US" sz="2000" dirty="0" smtClean="0"/>
              <a:t>How we can provide resources to prevent students from dropping out (UDWPE, do they know they didn’t finish internship?, math tutoring?)</a:t>
            </a:r>
          </a:p>
          <a:p>
            <a:pPr lvl="1"/>
            <a:r>
              <a:rPr lang="en-US" sz="2000" dirty="0" smtClean="0"/>
              <a:t>For those students that return after a few years </a:t>
            </a:r>
            <a:r>
              <a:rPr lang="mr-IN" sz="2000" dirty="0" smtClean="0"/>
              <a:t>–</a:t>
            </a:r>
            <a:r>
              <a:rPr lang="en-US" sz="2000" dirty="0" smtClean="0"/>
              <a:t> provide advisement and mentoring to support</a:t>
            </a:r>
          </a:p>
        </p:txBody>
      </p:sp>
    </p:spTree>
    <p:extLst>
      <p:ext uri="{BB962C8B-B14F-4D97-AF65-F5344CB8AC3E}">
        <p14:creationId xmlns:p14="http://schemas.microsoft.com/office/powerpoint/2010/main" val="241060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0" advClick="0" advTm="40000"/>
    </mc:Choice>
    <mc:Fallback xmlns="">
      <p:transition spd="slow" advClick="0" advTm="40000"/>
    </mc:Fallback>
  </mc:AlternateContent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188</TotalTime>
  <Words>259</Words>
  <Application>Microsoft Macintosh PowerPoint</Application>
  <PresentationFormat>Custom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Atlas</vt:lpstr>
      <vt:lpstr>Patterns in Health Administration Students that Drop Out</vt:lpstr>
      <vt:lpstr>Guiding Questions</vt:lpstr>
      <vt:lpstr>Overview of Data</vt:lpstr>
      <vt:lpstr>Findings</vt:lpstr>
      <vt:lpstr>Concluding thoughts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Oh, Janet S.</dc:creator>
  <cp:lastModifiedBy>HHD</cp:lastModifiedBy>
  <cp:revision>6</cp:revision>
  <dcterms:created xsi:type="dcterms:W3CDTF">2018-03-07T17:41:25Z</dcterms:created>
  <dcterms:modified xsi:type="dcterms:W3CDTF">2018-04-25T18:15:56Z</dcterms:modified>
</cp:coreProperties>
</file>