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handoutMasterIdLst>
    <p:handoutMasterId r:id="rId11"/>
  </p:handoutMasterIdLst>
  <p:sldIdLst>
    <p:sldId id="496" r:id="rId2"/>
    <p:sldId id="421" r:id="rId3"/>
    <p:sldId id="888" r:id="rId4"/>
    <p:sldId id="470" r:id="rId5"/>
    <p:sldId id="265" r:id="rId6"/>
    <p:sldId id="469" r:id="rId7"/>
    <p:sldId id="896" r:id="rId8"/>
    <p:sldId id="895" r:id="rId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s" id="{C339C60D-D7D0-4145-B317-8717EDE08942}">
          <p14:sldIdLst>
            <p14:sldId id="496"/>
            <p14:sldId id="421"/>
            <p14:sldId id="888"/>
            <p14:sldId id="470"/>
            <p14:sldId id="265"/>
            <p14:sldId id="469"/>
            <p14:sldId id="896"/>
            <p14:sldId id="8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030"/>
    <a:srgbClr val="55565A"/>
    <a:srgbClr val="E62D0D"/>
    <a:srgbClr val="E80202"/>
    <a:srgbClr val="D00D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1" autoAdjust="0"/>
    <p:restoredTop sz="76867" autoAdjust="0"/>
  </p:normalViewPr>
  <p:slideViewPr>
    <p:cSldViewPr snapToGrid="0" snapToObjects="1">
      <p:cViewPr varScale="1">
        <p:scale>
          <a:sx n="73" d="100"/>
          <a:sy n="73" d="100"/>
        </p:scale>
        <p:origin x="44" y="40"/>
      </p:cViewPr>
      <p:guideLst>
        <p:guide orient="horz" pos="2160"/>
        <p:guide pos="3840"/>
      </p:guideLst>
    </p:cSldViewPr>
  </p:slideViewPr>
  <p:outlineViewPr>
    <p:cViewPr>
      <p:scale>
        <a:sx n="33" d="100"/>
        <a:sy n="33" d="100"/>
      </p:scale>
      <p:origin x="0" y="-12582"/>
    </p:cViewPr>
  </p:outlineViewPr>
  <p:notesTextViewPr>
    <p:cViewPr>
      <p:scale>
        <a:sx n="100" d="100"/>
        <a:sy n="100" d="100"/>
      </p:scale>
      <p:origin x="0" y="0"/>
    </p:cViewPr>
  </p:notesTextViewPr>
  <p:sorterViewPr>
    <p:cViewPr>
      <p:scale>
        <a:sx n="100" d="100"/>
        <a:sy n="100" d="100"/>
      </p:scale>
      <p:origin x="0" y="-261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AF955318-30FB-C549-8546-3802140E73B7}" type="datetimeFigureOut">
              <a:rPr lang="en-US" smtClean="0"/>
              <a:t>8/23/2021</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CCC428F6-F790-7747-8313-A07A58533ED4}" type="slidenum">
              <a:rPr lang="en-US" smtClean="0"/>
              <a:t>‹#›</a:t>
            </a:fld>
            <a:endParaRPr lang="en-US" dirty="0"/>
          </a:p>
        </p:txBody>
      </p:sp>
    </p:spTree>
    <p:extLst>
      <p:ext uri="{BB962C8B-B14F-4D97-AF65-F5344CB8AC3E}">
        <p14:creationId xmlns:p14="http://schemas.microsoft.com/office/powerpoint/2010/main" val="31169380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1"/>
            <a:ext cx="3169920" cy="481727"/>
          </a:xfrm>
          <a:prstGeom prst="rect">
            <a:avLst/>
          </a:prstGeom>
        </p:spPr>
        <p:txBody>
          <a:bodyPr vert="horz" lIns="96653" tIns="48327" rIns="96653" bIns="48327" rtlCol="0"/>
          <a:lstStyle>
            <a:lvl1pPr algn="r">
              <a:defRPr sz="1200"/>
            </a:lvl1pPr>
          </a:lstStyle>
          <a:p>
            <a:fld id="{39FBCF3A-3D5D-4B5D-9CFF-6031273F11E9}" type="datetimeFigureOut">
              <a:rPr lang="en-US" smtClean="0"/>
              <a:t>8/23/2021</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6C2AD88B-1BE8-46A2-A2AF-466994AD2A59}" type="slidenum">
              <a:rPr lang="en-US" smtClean="0"/>
              <a:t>‹#›</a:t>
            </a:fld>
            <a:endParaRPr lang="en-US" dirty="0"/>
          </a:p>
        </p:txBody>
      </p:sp>
    </p:spTree>
    <p:extLst>
      <p:ext uri="{BB962C8B-B14F-4D97-AF65-F5344CB8AC3E}">
        <p14:creationId xmlns:p14="http://schemas.microsoft.com/office/powerpoint/2010/main" val="17614787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1</a:t>
            </a:fld>
            <a:endParaRPr lang="en-US" dirty="0"/>
          </a:p>
        </p:txBody>
      </p:sp>
    </p:spTree>
    <p:extLst>
      <p:ext uri="{BB962C8B-B14F-4D97-AF65-F5344CB8AC3E}">
        <p14:creationId xmlns:p14="http://schemas.microsoft.com/office/powerpoint/2010/main" val="43078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66529">
              <a:defRPr/>
            </a:pPr>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2</a:t>
            </a:fld>
            <a:endParaRPr lang="en-US" dirty="0"/>
          </a:p>
        </p:txBody>
      </p:sp>
    </p:spTree>
    <p:extLst>
      <p:ext uri="{BB962C8B-B14F-4D97-AF65-F5344CB8AC3E}">
        <p14:creationId xmlns:p14="http://schemas.microsoft.com/office/powerpoint/2010/main" val="2498439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66529">
              <a:defRPr/>
            </a:pPr>
            <a:r>
              <a:rPr lang="en-US" dirty="0"/>
              <a:t>Forbes noted – almost 60% not interested in ever working in office again, almost 40% hybrid and less than 4% all in office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2AD88B-1BE8-46A2-A2AF-466994AD2A5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4501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66529">
              <a:defRPr/>
            </a:pPr>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4</a:t>
            </a:fld>
            <a:endParaRPr lang="en-US" dirty="0"/>
          </a:p>
        </p:txBody>
      </p:sp>
    </p:spTree>
    <p:extLst>
      <p:ext uri="{BB962C8B-B14F-4D97-AF65-F5344CB8AC3E}">
        <p14:creationId xmlns:p14="http://schemas.microsoft.com/office/powerpoint/2010/main" val="3943964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5</a:t>
            </a:fld>
            <a:endParaRPr lang="en-US" dirty="0"/>
          </a:p>
        </p:txBody>
      </p:sp>
    </p:spTree>
    <p:extLst>
      <p:ext uri="{BB962C8B-B14F-4D97-AF65-F5344CB8AC3E}">
        <p14:creationId xmlns:p14="http://schemas.microsoft.com/office/powerpoint/2010/main" val="13246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66529">
              <a:defRPr/>
            </a:pPr>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6</a:t>
            </a:fld>
            <a:endParaRPr lang="en-US" dirty="0"/>
          </a:p>
        </p:txBody>
      </p:sp>
    </p:spTree>
    <p:extLst>
      <p:ext uri="{BB962C8B-B14F-4D97-AF65-F5344CB8AC3E}">
        <p14:creationId xmlns:p14="http://schemas.microsoft.com/office/powerpoint/2010/main" val="32792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66529">
              <a:defRPr/>
            </a:pPr>
            <a:endParaRPr lang="en-US" dirty="0"/>
          </a:p>
        </p:txBody>
      </p:sp>
      <p:sp>
        <p:nvSpPr>
          <p:cNvPr id="4" name="Slide Number Placeholder 3"/>
          <p:cNvSpPr>
            <a:spLocks noGrp="1"/>
          </p:cNvSpPr>
          <p:nvPr>
            <p:ph type="sldNum" sz="quarter" idx="10"/>
          </p:nvPr>
        </p:nvSpPr>
        <p:spPr/>
        <p:txBody>
          <a:bodyPr/>
          <a:lstStyle/>
          <a:p>
            <a:fld id="{6C2AD88B-1BE8-46A2-A2AF-466994AD2A59}" type="slidenum">
              <a:rPr lang="en-US" smtClean="0"/>
              <a:t>7</a:t>
            </a:fld>
            <a:endParaRPr lang="en-US" dirty="0"/>
          </a:p>
        </p:txBody>
      </p:sp>
    </p:spTree>
    <p:extLst>
      <p:ext uri="{BB962C8B-B14F-4D97-AF65-F5344CB8AC3E}">
        <p14:creationId xmlns:p14="http://schemas.microsoft.com/office/powerpoint/2010/main" val="723826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Background-Red.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914400" y="615622"/>
            <a:ext cx="10363200" cy="1113972"/>
          </a:xfrm>
        </p:spPr>
        <p:txBody>
          <a:bodyPr/>
          <a:lstStyle>
            <a:lvl1pPr algn="ctr">
              <a:defRPr b="0" i="0" baseline="0">
                <a:solidFill>
                  <a:schemeClr val="bg1"/>
                </a:solidFill>
                <a:effectLst>
                  <a:outerShdw blurRad="50800" dist="38100" dir="2700000" algn="tl" rotWithShape="0">
                    <a:prstClr val="black">
                      <a:alpha val="40000"/>
                    </a:prstClr>
                  </a:outerShdw>
                </a:effectLst>
                <a:latin typeface="ATC Overlook Heavy"/>
                <a:cs typeface="ATC Overlook Heavy"/>
              </a:defRPr>
            </a:lvl1pPr>
          </a:lstStyle>
          <a:p>
            <a:r>
              <a:rPr lang="en-US" dirty="0" err="1"/>
              <a:t>Lorem</a:t>
            </a:r>
            <a:r>
              <a:rPr lang="en-US" dirty="0"/>
              <a:t> </a:t>
            </a:r>
            <a:r>
              <a:rPr lang="en-US" dirty="0" err="1"/>
              <a:t>Ipsum</a:t>
            </a:r>
            <a:endParaRPr lang="en-US" dirty="0"/>
          </a:p>
        </p:txBody>
      </p:sp>
      <p:sp>
        <p:nvSpPr>
          <p:cNvPr id="3" name="Subtitle 2"/>
          <p:cNvSpPr>
            <a:spLocks noGrp="1"/>
          </p:cNvSpPr>
          <p:nvPr>
            <p:ph type="subTitle" idx="1" hasCustomPrompt="1"/>
          </p:nvPr>
        </p:nvSpPr>
        <p:spPr>
          <a:xfrm>
            <a:off x="1828800" y="1589375"/>
            <a:ext cx="8534400" cy="515071"/>
          </a:xfrm>
        </p:spPr>
        <p:txBody>
          <a:bodyPr>
            <a:normAutofit/>
          </a:bodyPr>
          <a:lstStyle>
            <a:lvl1pPr marL="0" indent="0" algn="ctr">
              <a:buNone/>
              <a:defRPr sz="1800" b="0" i="0" baseline="0">
                <a:solidFill>
                  <a:srgbClr val="FFFFFF"/>
                </a:solidFill>
                <a:latin typeface="ATC Overlook Heavy"/>
                <a:cs typeface="ATC Overlook Heavy"/>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Lorem</a:t>
            </a:r>
            <a:r>
              <a:rPr lang="en-US" dirty="0"/>
              <a:t> </a:t>
            </a:r>
            <a:r>
              <a:rPr lang="en-US" dirty="0" err="1"/>
              <a:t>Ipsum</a:t>
            </a:r>
            <a:endParaRPr lang="en-US" dirty="0"/>
          </a:p>
        </p:txBody>
      </p:sp>
      <p:sp>
        <p:nvSpPr>
          <p:cNvPr id="32" name="TextBox 31"/>
          <p:cNvSpPr txBox="1"/>
          <p:nvPr userDrawn="1"/>
        </p:nvSpPr>
        <p:spPr>
          <a:xfrm>
            <a:off x="609600" y="6070600"/>
            <a:ext cx="1540933" cy="369332"/>
          </a:xfrm>
          <a:prstGeom prst="rect">
            <a:avLst/>
          </a:prstGeom>
          <a:noFill/>
        </p:spPr>
        <p:txBody>
          <a:bodyPr wrap="square" rtlCol="0">
            <a:spAutoFit/>
          </a:bodyPr>
          <a:lstStyle/>
          <a:p>
            <a:endParaRPr lang="en-US" sz="1800" b="0" i="0" dirty="0">
              <a:latin typeface="ATC Overlook Heavy"/>
              <a:cs typeface="ATC Overlook Heavy"/>
            </a:endParaRPr>
          </a:p>
        </p:txBody>
      </p:sp>
      <p:sp>
        <p:nvSpPr>
          <p:cNvPr id="11" name="Picture Placeholder 10"/>
          <p:cNvSpPr>
            <a:spLocks noGrp="1"/>
          </p:cNvSpPr>
          <p:nvPr>
            <p:ph type="pic" sz="quarter" idx="11"/>
          </p:nvPr>
        </p:nvSpPr>
        <p:spPr>
          <a:xfrm>
            <a:off x="-47986" y="2238331"/>
            <a:ext cx="12260639" cy="4645071"/>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txBody>
          <a:bodyPr/>
          <a:lstStyle/>
          <a:p>
            <a:endParaRPr lang="en-US" dirty="0"/>
          </a:p>
        </p:txBody>
      </p:sp>
      <p:sp>
        <p:nvSpPr>
          <p:cNvPr id="4" name="TextBox 3"/>
          <p:cNvSpPr txBox="1"/>
          <p:nvPr userDrawn="1"/>
        </p:nvSpPr>
        <p:spPr>
          <a:xfrm>
            <a:off x="13199533" y="5113867"/>
            <a:ext cx="1219200" cy="1219200"/>
          </a:xfrm>
          <a:prstGeom prst="rect">
            <a:avLst/>
          </a:prstGeom>
        </p:spPr>
        <p:txBody>
          <a:bodyPr vert="horz" wrap="none" lIns="91440" tIns="45720" rIns="91440" bIns="45720" rtlCol="0" anchor="ctr">
            <a:normAutofit/>
          </a:bodyPr>
          <a:lstStyle/>
          <a:p>
            <a:pPr algn="l"/>
            <a:endParaRPr lang="en-US" sz="1400" dirty="0"/>
          </a:p>
        </p:txBody>
      </p:sp>
    </p:spTree>
    <p:extLst>
      <p:ext uri="{BB962C8B-B14F-4D97-AF65-F5344CB8AC3E}">
        <p14:creationId xmlns:p14="http://schemas.microsoft.com/office/powerpoint/2010/main" val="255728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Layout 01">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a:off x="3708400" y="0"/>
            <a:ext cx="7315200" cy="6858000"/>
          </a:xfrm>
          <a:prstGeom prst="rect">
            <a:avLst/>
          </a:prstGeom>
        </p:spPr>
      </p:pic>
      <p:sp>
        <p:nvSpPr>
          <p:cNvPr id="12" name="Picture Placeholder 10"/>
          <p:cNvSpPr>
            <a:spLocks noGrp="1"/>
          </p:cNvSpPr>
          <p:nvPr>
            <p:ph type="pic" sz="quarter" idx="10"/>
          </p:nvPr>
        </p:nvSpPr>
        <p:spPr>
          <a:xfrm>
            <a:off x="-33867" y="-36628"/>
            <a:ext cx="5273285" cy="6962363"/>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13152 w 3942716"/>
              <a:gd name="connsiteY0" fmla="*/ 5901 h 5177775"/>
              <a:gd name="connsiteX1" fmla="*/ 3942716 w 3942716"/>
              <a:gd name="connsiteY1" fmla="*/ 0 h 5177775"/>
              <a:gd name="connsiteX2" fmla="*/ 3612353 w 3942716"/>
              <a:gd name="connsiteY2" fmla="*/ 5151473 h 5177775"/>
              <a:gd name="connsiteX3" fmla="*/ 0 w 3942716"/>
              <a:gd name="connsiteY3" fmla="*/ 5177775 h 5177775"/>
              <a:gd name="connsiteX4" fmla="*/ 13152 w 3942716"/>
              <a:gd name="connsiteY4" fmla="*/ 5901 h 5177775"/>
              <a:gd name="connsiteX0" fmla="*/ 13152 w 3942716"/>
              <a:gd name="connsiteY0" fmla="*/ 5901 h 5202273"/>
              <a:gd name="connsiteX1" fmla="*/ 3942716 w 3942716"/>
              <a:gd name="connsiteY1" fmla="*/ 0 h 5202273"/>
              <a:gd name="connsiteX2" fmla="*/ 3580603 w 3942716"/>
              <a:gd name="connsiteY2" fmla="*/ 5202273 h 5202273"/>
              <a:gd name="connsiteX3" fmla="*/ 0 w 3942716"/>
              <a:gd name="connsiteY3" fmla="*/ 5177775 h 5202273"/>
              <a:gd name="connsiteX4" fmla="*/ 13152 w 3942716"/>
              <a:gd name="connsiteY4" fmla="*/ 5901 h 5202273"/>
              <a:gd name="connsiteX0" fmla="*/ 0 w 3954964"/>
              <a:gd name="connsiteY0" fmla="*/ 0 h 5221772"/>
              <a:gd name="connsiteX1" fmla="*/ 3954964 w 3954964"/>
              <a:gd name="connsiteY1" fmla="*/ 19499 h 5221772"/>
              <a:gd name="connsiteX2" fmla="*/ 3592851 w 3954964"/>
              <a:gd name="connsiteY2" fmla="*/ 5221772 h 5221772"/>
              <a:gd name="connsiteX3" fmla="*/ 12248 w 3954964"/>
              <a:gd name="connsiteY3" fmla="*/ 5197274 h 5221772"/>
              <a:gd name="connsiteX4" fmla="*/ 0 w 3954964"/>
              <a:gd name="connsiteY4" fmla="*/ 0 h 5221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4964" h="5221772">
                <a:moveTo>
                  <a:pt x="0" y="0"/>
                </a:moveTo>
                <a:lnTo>
                  <a:pt x="3954964" y="19499"/>
                </a:lnTo>
                <a:lnTo>
                  <a:pt x="3592851" y="5221772"/>
                </a:lnTo>
                <a:lnTo>
                  <a:pt x="12248" y="5197274"/>
                </a:lnTo>
                <a:cubicBezTo>
                  <a:pt x="8165" y="3464849"/>
                  <a:pt x="4083" y="1732425"/>
                  <a:pt x="0" y="0"/>
                </a:cubicBezTo>
                <a:close/>
              </a:path>
            </a:pathLst>
          </a:custGeom>
        </p:spPr>
        <p:txBody>
          <a:bodyPr/>
          <a:lstStyle/>
          <a:p>
            <a:endParaRPr lang="en-US" dirty="0"/>
          </a:p>
        </p:txBody>
      </p:sp>
      <p:sp>
        <p:nvSpPr>
          <p:cNvPr id="18" name="Text Placeholder 12"/>
          <p:cNvSpPr>
            <a:spLocks noGrp="1"/>
          </p:cNvSpPr>
          <p:nvPr>
            <p:ph type="body" sz="quarter" idx="13" hasCustomPrompt="1"/>
          </p:nvPr>
        </p:nvSpPr>
        <p:spPr>
          <a:xfrm>
            <a:off x="6453717" y="2480892"/>
            <a:ext cx="4781551" cy="530824"/>
          </a:xfrm>
        </p:spPr>
        <p:txBody>
          <a:bodyPr/>
          <a:lstStyle>
            <a:lvl1pPr marL="0" indent="0">
              <a:buNone/>
              <a:defRPr sz="2800"/>
            </a:lvl1pPr>
          </a:lstStyle>
          <a:p>
            <a:r>
              <a:rPr lang="en-US" sz="1800" b="1" i="0" dirty="0" err="1">
                <a:solidFill>
                  <a:srgbClr val="E80202"/>
                </a:solidFill>
                <a:latin typeface="FS Lola"/>
                <a:cs typeface="FS Lola"/>
              </a:rPr>
              <a:t>Lorem</a:t>
            </a:r>
            <a:r>
              <a:rPr lang="en-US" sz="1800" b="1" i="0" baseline="0" dirty="0">
                <a:solidFill>
                  <a:srgbClr val="E80202"/>
                </a:solidFill>
                <a:latin typeface="FS Lola"/>
                <a:cs typeface="FS Lola"/>
              </a:rPr>
              <a:t>, </a:t>
            </a:r>
            <a:r>
              <a:rPr lang="en-US" sz="1800" b="1" i="0" baseline="0" dirty="0" err="1">
                <a:solidFill>
                  <a:schemeClr val="tx1"/>
                </a:solidFill>
                <a:latin typeface="FS Lola"/>
                <a:cs typeface="FS Lola"/>
              </a:rPr>
              <a:t>Ipsum</a:t>
            </a:r>
            <a:endParaRPr lang="en-US" sz="1800" b="1" i="0" dirty="0">
              <a:solidFill>
                <a:schemeClr val="tx1"/>
              </a:solidFill>
              <a:latin typeface="FS Lola"/>
              <a:cs typeface="FS Lola"/>
            </a:endParaRPr>
          </a:p>
        </p:txBody>
      </p:sp>
      <p:sp>
        <p:nvSpPr>
          <p:cNvPr id="19" name="Text Placeholder 12"/>
          <p:cNvSpPr>
            <a:spLocks noGrp="1"/>
          </p:cNvSpPr>
          <p:nvPr>
            <p:ph type="body" sz="quarter" idx="14" hasCustomPrompt="1"/>
          </p:nvPr>
        </p:nvSpPr>
        <p:spPr>
          <a:xfrm>
            <a:off x="6453717"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
        <p:nvSpPr>
          <p:cNvPr id="10" name="Title 9"/>
          <p:cNvSpPr>
            <a:spLocks noGrp="1"/>
          </p:cNvSpPr>
          <p:nvPr>
            <p:ph type="title" hasCustomPrompt="1"/>
          </p:nvPr>
        </p:nvSpPr>
        <p:spPr>
          <a:xfrm>
            <a:off x="6453717" y="1758436"/>
            <a:ext cx="4781551" cy="646259"/>
          </a:xfrm>
        </p:spPr>
        <p:txBody>
          <a:bodyPr/>
          <a:lstStyle>
            <a:lvl1pPr>
              <a:defRPr baseline="0">
                <a:solidFill>
                  <a:srgbClr val="E80202"/>
                </a:solidFill>
              </a:defRPr>
            </a:lvl1pPr>
          </a:lstStyle>
          <a:p>
            <a:r>
              <a:rPr lang="en-US" dirty="0" err="1"/>
              <a:t>Lorem</a:t>
            </a:r>
            <a:r>
              <a:rPr lang="en-US" dirty="0"/>
              <a:t> </a:t>
            </a:r>
            <a:r>
              <a:rPr lang="en-US" dirty="0" err="1"/>
              <a:t>Ipsum</a:t>
            </a:r>
            <a:endParaRPr lang="en-US" dirty="0"/>
          </a:p>
        </p:txBody>
      </p:sp>
    </p:spTree>
    <p:extLst>
      <p:ext uri="{BB962C8B-B14F-4D97-AF65-F5344CB8AC3E}">
        <p14:creationId xmlns:p14="http://schemas.microsoft.com/office/powerpoint/2010/main" val="1516211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Layout 01b">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flipH="1">
            <a:off x="643467" y="0"/>
            <a:ext cx="7315200" cy="6858000"/>
          </a:xfrm>
          <a:prstGeom prst="rect">
            <a:avLst/>
          </a:prstGeom>
        </p:spPr>
      </p:pic>
      <p:sp>
        <p:nvSpPr>
          <p:cNvPr id="12" name="Picture Placeholder 10"/>
          <p:cNvSpPr>
            <a:spLocks noGrp="1"/>
          </p:cNvSpPr>
          <p:nvPr>
            <p:ph type="pic" sz="quarter" idx="10"/>
          </p:nvPr>
        </p:nvSpPr>
        <p:spPr>
          <a:xfrm>
            <a:off x="6969517" y="2"/>
            <a:ext cx="5256135" cy="6861367"/>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602798 w 3929564"/>
              <a:gd name="connsiteY3" fmla="*/ 5146025 h 5151473"/>
              <a:gd name="connsiteX4" fmla="*/ 0 w 3929564"/>
              <a:gd name="connsiteY4" fmla="*/ 5901 h 5151473"/>
              <a:gd name="connsiteX0" fmla="*/ 0 w 3942101"/>
              <a:gd name="connsiteY0" fmla="*/ 5901 h 5146025"/>
              <a:gd name="connsiteX1" fmla="*/ 3929564 w 3942101"/>
              <a:gd name="connsiteY1" fmla="*/ 0 h 5146025"/>
              <a:gd name="connsiteX2" fmla="*/ 3942101 w 3942101"/>
              <a:gd name="connsiteY2" fmla="*/ 5145123 h 5146025"/>
              <a:gd name="connsiteX3" fmla="*/ 602798 w 3942101"/>
              <a:gd name="connsiteY3" fmla="*/ 5146025 h 5146025"/>
              <a:gd name="connsiteX4" fmla="*/ 0 w 3942101"/>
              <a:gd name="connsiteY4" fmla="*/ 5901 h 5146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2101" h="5146025">
                <a:moveTo>
                  <a:pt x="0" y="5901"/>
                </a:moveTo>
                <a:lnTo>
                  <a:pt x="3929564" y="0"/>
                </a:lnTo>
                <a:lnTo>
                  <a:pt x="3942101" y="5145123"/>
                </a:lnTo>
                <a:lnTo>
                  <a:pt x="602798" y="5146025"/>
                </a:lnTo>
                <a:lnTo>
                  <a:pt x="0" y="5901"/>
                </a:lnTo>
                <a:close/>
              </a:path>
            </a:pathLst>
          </a:custGeom>
        </p:spPr>
        <p:txBody>
          <a:bodyPr/>
          <a:lstStyle/>
          <a:p>
            <a:endParaRPr lang="en-US" dirty="0"/>
          </a:p>
        </p:txBody>
      </p:sp>
      <p:sp>
        <p:nvSpPr>
          <p:cNvPr id="17" name="Text Placeholder 12"/>
          <p:cNvSpPr>
            <a:spLocks noGrp="1"/>
          </p:cNvSpPr>
          <p:nvPr>
            <p:ph type="body" sz="quarter" idx="12" hasCustomPrompt="1"/>
          </p:nvPr>
        </p:nvSpPr>
        <p:spPr>
          <a:xfrm>
            <a:off x="1559983" y="1834635"/>
            <a:ext cx="4781551" cy="711749"/>
          </a:xfrm>
        </p:spPr>
        <p:txBody>
          <a:bodyPr>
            <a:normAutofit/>
          </a:bodyPr>
          <a:lstStyle>
            <a:lvl1pPr marL="0" indent="0">
              <a:buNone/>
              <a:defRPr sz="3600"/>
            </a:lvl1pPr>
          </a:lstStyle>
          <a:p>
            <a:r>
              <a:rPr lang="en-US" sz="2800" b="0" i="0" dirty="0">
                <a:solidFill>
                  <a:srgbClr val="E80202"/>
                </a:solidFill>
                <a:latin typeface="ATC Overlook Heavy"/>
                <a:cs typeface="ATC Overlook Heavy"/>
              </a:rPr>
              <a:t>35 YEAR AWARDS</a:t>
            </a:r>
          </a:p>
        </p:txBody>
      </p:sp>
      <p:sp>
        <p:nvSpPr>
          <p:cNvPr id="18" name="Text Placeholder 12"/>
          <p:cNvSpPr>
            <a:spLocks noGrp="1"/>
          </p:cNvSpPr>
          <p:nvPr>
            <p:ph type="body" sz="quarter" idx="13" hasCustomPrompt="1"/>
          </p:nvPr>
        </p:nvSpPr>
        <p:spPr>
          <a:xfrm>
            <a:off x="1559983" y="2480892"/>
            <a:ext cx="4781551" cy="530824"/>
          </a:xfrm>
        </p:spPr>
        <p:txBody>
          <a:bodyPr/>
          <a:lstStyle>
            <a:lvl1pPr marL="0" indent="0">
              <a:buNone/>
              <a:defRPr sz="2800"/>
            </a:lvl1pPr>
          </a:lstStyle>
          <a:p>
            <a:r>
              <a:rPr lang="en-US" sz="1800" b="1" i="0" dirty="0">
                <a:solidFill>
                  <a:srgbClr val="E80202"/>
                </a:solidFill>
                <a:latin typeface="FS Lola"/>
                <a:cs typeface="FS Lola"/>
              </a:rPr>
              <a:t>Todd</a:t>
            </a:r>
            <a:r>
              <a:rPr lang="en-US" sz="1800" b="1" i="0" baseline="0" dirty="0">
                <a:solidFill>
                  <a:srgbClr val="E80202"/>
                </a:solidFill>
                <a:latin typeface="FS Lola"/>
                <a:cs typeface="FS Lola"/>
              </a:rPr>
              <a:t> Andrews, </a:t>
            </a:r>
            <a:r>
              <a:rPr lang="en-US" sz="1800" b="1" i="0" baseline="0" dirty="0">
                <a:solidFill>
                  <a:schemeClr val="tx1"/>
                </a:solidFill>
                <a:latin typeface="FS Lola"/>
                <a:cs typeface="FS Lola"/>
              </a:rPr>
              <a:t>Physical Plant</a:t>
            </a:r>
            <a:endParaRPr lang="en-US" sz="1800" b="1" i="0" dirty="0">
              <a:solidFill>
                <a:schemeClr val="tx1"/>
              </a:solidFill>
              <a:latin typeface="FS Lola"/>
              <a:cs typeface="FS Lola"/>
            </a:endParaRPr>
          </a:p>
        </p:txBody>
      </p:sp>
      <p:sp>
        <p:nvSpPr>
          <p:cNvPr id="19" name="Text Placeholder 12"/>
          <p:cNvSpPr>
            <a:spLocks noGrp="1"/>
          </p:cNvSpPr>
          <p:nvPr>
            <p:ph type="body" sz="quarter" idx="14" hasCustomPrompt="1"/>
          </p:nvPr>
        </p:nvSpPr>
        <p:spPr>
          <a:xfrm>
            <a:off x="1559983"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Tree>
    <p:extLst>
      <p:ext uri="{BB962C8B-B14F-4D97-AF65-F5344CB8AC3E}">
        <p14:creationId xmlns:p14="http://schemas.microsoft.com/office/powerpoint/2010/main" val="3935980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Layout 02">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a:off x="3708400" y="0"/>
            <a:ext cx="7315200" cy="6858000"/>
          </a:xfrm>
          <a:prstGeom prst="rect">
            <a:avLst/>
          </a:prstGeom>
        </p:spPr>
      </p:pic>
      <p:sp>
        <p:nvSpPr>
          <p:cNvPr id="15" name="Picture Placeholder 10"/>
          <p:cNvSpPr>
            <a:spLocks noGrp="1"/>
          </p:cNvSpPr>
          <p:nvPr>
            <p:ph type="pic" sz="quarter" idx="10"/>
          </p:nvPr>
        </p:nvSpPr>
        <p:spPr>
          <a:xfrm>
            <a:off x="0" y="0"/>
            <a:ext cx="5247285" cy="3431275"/>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5464" h="2573456">
                <a:moveTo>
                  <a:pt x="5900" y="5901"/>
                </a:moveTo>
                <a:lnTo>
                  <a:pt x="3935464" y="0"/>
                </a:lnTo>
                <a:lnTo>
                  <a:pt x="3298335" y="2567555"/>
                </a:lnTo>
                <a:lnTo>
                  <a:pt x="0" y="2573456"/>
                </a:lnTo>
                <a:cubicBezTo>
                  <a:pt x="1967" y="1717604"/>
                  <a:pt x="3933" y="861753"/>
                  <a:pt x="5900" y="5901"/>
                </a:cubicBezTo>
                <a:close/>
              </a:path>
            </a:pathLst>
          </a:custGeom>
        </p:spPr>
        <p:txBody>
          <a:bodyPr/>
          <a:lstStyle/>
          <a:p>
            <a:endParaRPr lang="en-US" dirty="0"/>
          </a:p>
        </p:txBody>
      </p:sp>
      <p:sp>
        <p:nvSpPr>
          <p:cNvPr id="13" name="Picture Placeholder 10"/>
          <p:cNvSpPr>
            <a:spLocks noGrp="1"/>
          </p:cNvSpPr>
          <p:nvPr>
            <p:ph type="pic" sz="quarter" idx="11"/>
          </p:nvPr>
        </p:nvSpPr>
        <p:spPr>
          <a:xfrm>
            <a:off x="-19516" y="3423707"/>
            <a:ext cx="5256117" cy="3479119"/>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13 w 4147709"/>
              <a:gd name="connsiteY0" fmla="*/ 1925398 h 2573456"/>
              <a:gd name="connsiteX1" fmla="*/ 4147709 w 4147709"/>
              <a:gd name="connsiteY1" fmla="*/ 0 h 2573456"/>
              <a:gd name="connsiteX2" fmla="*/ 3510580 w 4147709"/>
              <a:gd name="connsiteY2" fmla="*/ 2567555 h 2573456"/>
              <a:gd name="connsiteX3" fmla="*/ 212245 w 4147709"/>
              <a:gd name="connsiteY3" fmla="*/ 2573456 h 2573456"/>
              <a:gd name="connsiteX4" fmla="*/ 13 w 4147709"/>
              <a:gd name="connsiteY4" fmla="*/ 1925398 h 2573456"/>
              <a:gd name="connsiteX0" fmla="*/ 323 w 4148019"/>
              <a:gd name="connsiteY0" fmla="*/ 1925398 h 4507495"/>
              <a:gd name="connsiteX1" fmla="*/ 4148019 w 4148019"/>
              <a:gd name="connsiteY1" fmla="*/ 0 h 4507495"/>
              <a:gd name="connsiteX2" fmla="*/ 3510890 w 4148019"/>
              <a:gd name="connsiteY2" fmla="*/ 2567555 h 4507495"/>
              <a:gd name="connsiteX3" fmla="*/ 4117 w 4148019"/>
              <a:gd name="connsiteY3" fmla="*/ 4507495 h 4507495"/>
              <a:gd name="connsiteX4" fmla="*/ 323 w 4148019"/>
              <a:gd name="connsiteY4" fmla="*/ 1925398 h 4507495"/>
              <a:gd name="connsiteX0" fmla="*/ 323 w 4148019"/>
              <a:gd name="connsiteY0" fmla="*/ 1925398 h 4507495"/>
              <a:gd name="connsiteX1" fmla="*/ 4148019 w 4148019"/>
              <a:gd name="connsiteY1" fmla="*/ 0 h 4507495"/>
              <a:gd name="connsiteX2" fmla="*/ 3922919 w 4148019"/>
              <a:gd name="connsiteY2" fmla="*/ 4487052 h 4507495"/>
              <a:gd name="connsiteX3" fmla="*/ 4117 w 4148019"/>
              <a:gd name="connsiteY3" fmla="*/ 4507495 h 4507495"/>
              <a:gd name="connsiteX4" fmla="*/ 323 w 4148019"/>
              <a:gd name="connsiteY4" fmla="*/ 1925398 h 4507495"/>
              <a:gd name="connsiteX0" fmla="*/ 323 w 3922919"/>
              <a:gd name="connsiteY0" fmla="*/ 20443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20443 h 2602540"/>
              <a:gd name="connsiteX0" fmla="*/ 323 w 3922919"/>
              <a:gd name="connsiteY0" fmla="*/ 1054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1054 h 2602540"/>
              <a:gd name="connsiteX0" fmla="*/ 323 w 3922919"/>
              <a:gd name="connsiteY0" fmla="*/ 1054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1054 h 2602540"/>
              <a:gd name="connsiteX0" fmla="*/ 102 w 3942088"/>
              <a:gd name="connsiteY0" fmla="*/ 5901 h 2602540"/>
              <a:gd name="connsiteX1" fmla="*/ 3314047 w 3942088"/>
              <a:gd name="connsiteY1" fmla="*/ 0 h 2602540"/>
              <a:gd name="connsiteX2" fmla="*/ 3942088 w 3942088"/>
              <a:gd name="connsiteY2" fmla="*/ 2582097 h 2602540"/>
              <a:gd name="connsiteX3" fmla="*/ 23286 w 3942088"/>
              <a:gd name="connsiteY3" fmla="*/ 2602540 h 2602540"/>
              <a:gd name="connsiteX4" fmla="*/ 102 w 3942088"/>
              <a:gd name="connsiteY4" fmla="*/ 5901 h 2602540"/>
              <a:gd name="connsiteX0" fmla="*/ 102 w 3942088"/>
              <a:gd name="connsiteY0" fmla="*/ 0 h 2609339"/>
              <a:gd name="connsiteX1" fmla="*/ 3314047 w 3942088"/>
              <a:gd name="connsiteY1" fmla="*/ 6799 h 2609339"/>
              <a:gd name="connsiteX2" fmla="*/ 3942088 w 3942088"/>
              <a:gd name="connsiteY2" fmla="*/ 2588896 h 2609339"/>
              <a:gd name="connsiteX3" fmla="*/ 23286 w 3942088"/>
              <a:gd name="connsiteY3" fmla="*/ 2609339 h 2609339"/>
              <a:gd name="connsiteX4" fmla="*/ 102 w 3942088"/>
              <a:gd name="connsiteY4" fmla="*/ 0 h 2609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2088" h="2609339">
                <a:moveTo>
                  <a:pt x="102" y="0"/>
                </a:moveTo>
                <a:lnTo>
                  <a:pt x="3314047" y="6799"/>
                </a:lnTo>
                <a:lnTo>
                  <a:pt x="3942088" y="2588896"/>
                </a:lnTo>
                <a:lnTo>
                  <a:pt x="23286" y="2609339"/>
                </a:lnTo>
                <a:cubicBezTo>
                  <a:pt x="25253" y="1753487"/>
                  <a:pt x="-1865" y="855852"/>
                  <a:pt x="102" y="0"/>
                </a:cubicBezTo>
                <a:close/>
              </a:path>
            </a:pathLst>
          </a:custGeom>
        </p:spPr>
        <p:txBody>
          <a:bodyPr/>
          <a:lstStyle/>
          <a:p>
            <a:endParaRPr lang="en-US" dirty="0"/>
          </a:p>
        </p:txBody>
      </p:sp>
      <p:sp>
        <p:nvSpPr>
          <p:cNvPr id="19" name="Text Placeholder 12"/>
          <p:cNvSpPr>
            <a:spLocks noGrp="1"/>
          </p:cNvSpPr>
          <p:nvPr>
            <p:ph type="body" sz="quarter" idx="12" hasCustomPrompt="1"/>
          </p:nvPr>
        </p:nvSpPr>
        <p:spPr>
          <a:xfrm>
            <a:off x="6453717" y="1834635"/>
            <a:ext cx="4781551" cy="711749"/>
          </a:xfrm>
        </p:spPr>
        <p:txBody>
          <a:bodyPr>
            <a:normAutofit/>
          </a:bodyPr>
          <a:lstStyle>
            <a:lvl1pPr marL="0" indent="0">
              <a:buNone/>
              <a:defRPr sz="3600"/>
            </a:lvl1pPr>
          </a:lstStyle>
          <a:p>
            <a:r>
              <a:rPr lang="en-US" sz="2800" b="0" i="0" dirty="0">
                <a:solidFill>
                  <a:srgbClr val="E80202"/>
                </a:solidFill>
                <a:latin typeface="ATC Overlook Heavy"/>
                <a:cs typeface="ATC Overlook Heavy"/>
              </a:rPr>
              <a:t>35 YEAR AWARDS</a:t>
            </a:r>
          </a:p>
        </p:txBody>
      </p:sp>
      <p:sp>
        <p:nvSpPr>
          <p:cNvPr id="20" name="Text Placeholder 12"/>
          <p:cNvSpPr>
            <a:spLocks noGrp="1"/>
          </p:cNvSpPr>
          <p:nvPr>
            <p:ph type="body" sz="quarter" idx="13" hasCustomPrompt="1"/>
          </p:nvPr>
        </p:nvSpPr>
        <p:spPr>
          <a:xfrm>
            <a:off x="6453717" y="2480892"/>
            <a:ext cx="4781551" cy="530824"/>
          </a:xfrm>
        </p:spPr>
        <p:txBody>
          <a:bodyPr/>
          <a:lstStyle>
            <a:lvl1pPr marL="0" indent="0">
              <a:buNone/>
              <a:defRPr sz="2800"/>
            </a:lvl1pPr>
          </a:lstStyle>
          <a:p>
            <a:r>
              <a:rPr lang="en-US" sz="1800" b="1" i="0" dirty="0">
                <a:solidFill>
                  <a:srgbClr val="E80202"/>
                </a:solidFill>
                <a:latin typeface="FS Lola"/>
                <a:cs typeface="FS Lola"/>
              </a:rPr>
              <a:t>Todd</a:t>
            </a:r>
            <a:r>
              <a:rPr lang="en-US" sz="1800" b="1" i="0" baseline="0" dirty="0">
                <a:solidFill>
                  <a:srgbClr val="E80202"/>
                </a:solidFill>
                <a:latin typeface="FS Lola"/>
                <a:cs typeface="FS Lola"/>
              </a:rPr>
              <a:t> Andrews, </a:t>
            </a:r>
            <a:r>
              <a:rPr lang="en-US" sz="1800" b="1" i="0" baseline="0" dirty="0">
                <a:solidFill>
                  <a:schemeClr val="tx1"/>
                </a:solidFill>
                <a:latin typeface="FS Lola"/>
                <a:cs typeface="FS Lola"/>
              </a:rPr>
              <a:t>Physical Plant</a:t>
            </a:r>
            <a:endParaRPr lang="en-US" sz="1800" b="1" i="0" dirty="0">
              <a:solidFill>
                <a:schemeClr val="tx1"/>
              </a:solidFill>
              <a:latin typeface="FS Lola"/>
              <a:cs typeface="FS Lola"/>
            </a:endParaRPr>
          </a:p>
        </p:txBody>
      </p:sp>
      <p:sp>
        <p:nvSpPr>
          <p:cNvPr id="21" name="Text Placeholder 12"/>
          <p:cNvSpPr>
            <a:spLocks noGrp="1"/>
          </p:cNvSpPr>
          <p:nvPr>
            <p:ph type="body" sz="quarter" idx="14" hasCustomPrompt="1"/>
          </p:nvPr>
        </p:nvSpPr>
        <p:spPr>
          <a:xfrm>
            <a:off x="6453717"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Tree>
    <p:extLst>
      <p:ext uri="{BB962C8B-B14F-4D97-AF65-F5344CB8AC3E}">
        <p14:creationId xmlns:p14="http://schemas.microsoft.com/office/powerpoint/2010/main" val="327867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Layout 02b">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flipH="1">
            <a:off x="668867" y="0"/>
            <a:ext cx="7315200" cy="6858000"/>
          </a:xfrm>
          <a:prstGeom prst="rect">
            <a:avLst/>
          </a:prstGeom>
        </p:spPr>
      </p:pic>
      <p:sp>
        <p:nvSpPr>
          <p:cNvPr id="15" name="Picture Placeholder 10"/>
          <p:cNvSpPr>
            <a:spLocks noGrp="1"/>
          </p:cNvSpPr>
          <p:nvPr>
            <p:ph type="pic" sz="quarter" idx="10"/>
          </p:nvPr>
        </p:nvSpPr>
        <p:spPr>
          <a:xfrm>
            <a:off x="6952583" y="3"/>
            <a:ext cx="5266213" cy="3439741"/>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5900 w 3952385"/>
              <a:gd name="connsiteY0" fmla="*/ 5901 h 2573456"/>
              <a:gd name="connsiteX1" fmla="*/ 3935464 w 3952385"/>
              <a:gd name="connsiteY1" fmla="*/ 0 h 2573456"/>
              <a:gd name="connsiteX2" fmla="*/ 3952385 w 3952385"/>
              <a:gd name="connsiteY2" fmla="*/ 2567555 h 2573456"/>
              <a:gd name="connsiteX3" fmla="*/ 0 w 3952385"/>
              <a:gd name="connsiteY3" fmla="*/ 2573456 h 2573456"/>
              <a:gd name="connsiteX4" fmla="*/ 5900 w 3952385"/>
              <a:gd name="connsiteY4" fmla="*/ 5901 h 2573456"/>
              <a:gd name="connsiteX0" fmla="*/ 4 w 3946489"/>
              <a:gd name="connsiteY0" fmla="*/ 5901 h 2567555"/>
              <a:gd name="connsiteX1" fmla="*/ 3929568 w 3946489"/>
              <a:gd name="connsiteY1" fmla="*/ 0 h 2567555"/>
              <a:gd name="connsiteX2" fmla="*/ 3946489 w 3946489"/>
              <a:gd name="connsiteY2" fmla="*/ 2567555 h 2567555"/>
              <a:gd name="connsiteX3" fmla="*/ 768804 w 3946489"/>
              <a:gd name="connsiteY3" fmla="*/ 2560756 h 2567555"/>
              <a:gd name="connsiteX4" fmla="*/ 4 w 3946489"/>
              <a:gd name="connsiteY4" fmla="*/ 5901 h 2567555"/>
              <a:gd name="connsiteX0" fmla="*/ 0 w 3946485"/>
              <a:gd name="connsiteY0" fmla="*/ 5901 h 2567555"/>
              <a:gd name="connsiteX1" fmla="*/ 3929564 w 3946485"/>
              <a:gd name="connsiteY1" fmla="*/ 0 h 2567555"/>
              <a:gd name="connsiteX2" fmla="*/ 3946485 w 3946485"/>
              <a:gd name="connsiteY2" fmla="*/ 2567555 h 2567555"/>
              <a:gd name="connsiteX3" fmla="*/ 768800 w 3946485"/>
              <a:gd name="connsiteY3" fmla="*/ 2560756 h 2567555"/>
              <a:gd name="connsiteX4" fmla="*/ 0 w 3946485"/>
              <a:gd name="connsiteY4" fmla="*/ 5901 h 2567555"/>
              <a:gd name="connsiteX0" fmla="*/ 0 w 3946485"/>
              <a:gd name="connsiteY0" fmla="*/ 5901 h 2567555"/>
              <a:gd name="connsiteX1" fmla="*/ 3929564 w 3946485"/>
              <a:gd name="connsiteY1" fmla="*/ 0 h 2567555"/>
              <a:gd name="connsiteX2" fmla="*/ 3946485 w 3946485"/>
              <a:gd name="connsiteY2" fmla="*/ 2567555 h 2567555"/>
              <a:gd name="connsiteX3" fmla="*/ 768800 w 3946485"/>
              <a:gd name="connsiteY3" fmla="*/ 2560756 h 2567555"/>
              <a:gd name="connsiteX4" fmla="*/ 0 w 3946485"/>
              <a:gd name="connsiteY4" fmla="*/ 5901 h 2567555"/>
              <a:gd name="connsiteX0" fmla="*/ 0 w 3946485"/>
              <a:gd name="connsiteY0" fmla="*/ 5901 h 2573456"/>
              <a:gd name="connsiteX1" fmla="*/ 3929564 w 3946485"/>
              <a:gd name="connsiteY1" fmla="*/ 0 h 2573456"/>
              <a:gd name="connsiteX2" fmla="*/ 3946485 w 3946485"/>
              <a:gd name="connsiteY2" fmla="*/ 2567555 h 2573456"/>
              <a:gd name="connsiteX3" fmla="*/ 768800 w 3946485"/>
              <a:gd name="connsiteY3" fmla="*/ 2573456 h 2573456"/>
              <a:gd name="connsiteX4" fmla="*/ 0 w 3946485"/>
              <a:gd name="connsiteY4" fmla="*/ 5901 h 2573456"/>
              <a:gd name="connsiteX0" fmla="*/ 0 w 3949660"/>
              <a:gd name="connsiteY0" fmla="*/ 5901 h 2573905"/>
              <a:gd name="connsiteX1" fmla="*/ 3929564 w 3949660"/>
              <a:gd name="connsiteY1" fmla="*/ 0 h 2573905"/>
              <a:gd name="connsiteX2" fmla="*/ 3949660 w 3949660"/>
              <a:gd name="connsiteY2" fmla="*/ 2573905 h 2573905"/>
              <a:gd name="connsiteX3" fmla="*/ 768800 w 3949660"/>
              <a:gd name="connsiteY3" fmla="*/ 2573456 h 2573905"/>
              <a:gd name="connsiteX4" fmla="*/ 0 w 3949660"/>
              <a:gd name="connsiteY4" fmla="*/ 5901 h 2573905"/>
              <a:gd name="connsiteX0" fmla="*/ 0 w 3949660"/>
              <a:gd name="connsiteY0" fmla="*/ 5901 h 2579806"/>
              <a:gd name="connsiteX1" fmla="*/ 3929564 w 3949660"/>
              <a:gd name="connsiteY1" fmla="*/ 0 h 2579806"/>
              <a:gd name="connsiteX2" fmla="*/ 3949660 w 3949660"/>
              <a:gd name="connsiteY2" fmla="*/ 2573905 h 2579806"/>
              <a:gd name="connsiteX3" fmla="*/ 768800 w 3949660"/>
              <a:gd name="connsiteY3" fmla="*/ 2579806 h 2579806"/>
              <a:gd name="connsiteX4" fmla="*/ 0 w 3949660"/>
              <a:gd name="connsiteY4" fmla="*/ 5901 h 2579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9660" h="2579806">
                <a:moveTo>
                  <a:pt x="0" y="5901"/>
                </a:moveTo>
                <a:lnTo>
                  <a:pt x="3929564" y="0"/>
                </a:lnTo>
                <a:lnTo>
                  <a:pt x="3949660" y="2573905"/>
                </a:lnTo>
                <a:lnTo>
                  <a:pt x="768800" y="2579806"/>
                </a:lnTo>
                <a:lnTo>
                  <a:pt x="0" y="5901"/>
                </a:lnTo>
                <a:close/>
              </a:path>
            </a:pathLst>
          </a:custGeom>
        </p:spPr>
        <p:txBody>
          <a:bodyPr/>
          <a:lstStyle/>
          <a:p>
            <a:endParaRPr lang="en-US" dirty="0"/>
          </a:p>
        </p:txBody>
      </p:sp>
      <p:sp>
        <p:nvSpPr>
          <p:cNvPr id="13" name="Picture Placeholder 10"/>
          <p:cNvSpPr>
            <a:spLocks noGrp="1"/>
          </p:cNvSpPr>
          <p:nvPr>
            <p:ph type="pic" sz="quarter" idx="11"/>
          </p:nvPr>
        </p:nvSpPr>
        <p:spPr>
          <a:xfrm>
            <a:off x="6960482" y="3440642"/>
            <a:ext cx="5225881" cy="3462185"/>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13 w 4147709"/>
              <a:gd name="connsiteY0" fmla="*/ 1925398 h 2573456"/>
              <a:gd name="connsiteX1" fmla="*/ 4147709 w 4147709"/>
              <a:gd name="connsiteY1" fmla="*/ 0 h 2573456"/>
              <a:gd name="connsiteX2" fmla="*/ 3510580 w 4147709"/>
              <a:gd name="connsiteY2" fmla="*/ 2567555 h 2573456"/>
              <a:gd name="connsiteX3" fmla="*/ 212245 w 4147709"/>
              <a:gd name="connsiteY3" fmla="*/ 2573456 h 2573456"/>
              <a:gd name="connsiteX4" fmla="*/ 13 w 4147709"/>
              <a:gd name="connsiteY4" fmla="*/ 1925398 h 2573456"/>
              <a:gd name="connsiteX0" fmla="*/ 323 w 4148019"/>
              <a:gd name="connsiteY0" fmla="*/ 1925398 h 4507495"/>
              <a:gd name="connsiteX1" fmla="*/ 4148019 w 4148019"/>
              <a:gd name="connsiteY1" fmla="*/ 0 h 4507495"/>
              <a:gd name="connsiteX2" fmla="*/ 3510890 w 4148019"/>
              <a:gd name="connsiteY2" fmla="*/ 2567555 h 4507495"/>
              <a:gd name="connsiteX3" fmla="*/ 4117 w 4148019"/>
              <a:gd name="connsiteY3" fmla="*/ 4507495 h 4507495"/>
              <a:gd name="connsiteX4" fmla="*/ 323 w 4148019"/>
              <a:gd name="connsiteY4" fmla="*/ 1925398 h 4507495"/>
              <a:gd name="connsiteX0" fmla="*/ 323 w 4148019"/>
              <a:gd name="connsiteY0" fmla="*/ 1925398 h 4507495"/>
              <a:gd name="connsiteX1" fmla="*/ 4148019 w 4148019"/>
              <a:gd name="connsiteY1" fmla="*/ 0 h 4507495"/>
              <a:gd name="connsiteX2" fmla="*/ 3922919 w 4148019"/>
              <a:gd name="connsiteY2" fmla="*/ 4487052 h 4507495"/>
              <a:gd name="connsiteX3" fmla="*/ 4117 w 4148019"/>
              <a:gd name="connsiteY3" fmla="*/ 4507495 h 4507495"/>
              <a:gd name="connsiteX4" fmla="*/ 323 w 4148019"/>
              <a:gd name="connsiteY4" fmla="*/ 1925398 h 4507495"/>
              <a:gd name="connsiteX0" fmla="*/ 323 w 3922919"/>
              <a:gd name="connsiteY0" fmla="*/ 20443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20443 h 2602540"/>
              <a:gd name="connsiteX0" fmla="*/ 323 w 3922919"/>
              <a:gd name="connsiteY0" fmla="*/ 1054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1054 h 2602540"/>
              <a:gd name="connsiteX0" fmla="*/ 323 w 3922919"/>
              <a:gd name="connsiteY0" fmla="*/ 1054 h 2602540"/>
              <a:gd name="connsiteX1" fmla="*/ 3294878 w 3922919"/>
              <a:gd name="connsiteY1" fmla="*/ 0 h 2602540"/>
              <a:gd name="connsiteX2" fmla="*/ 3922919 w 3922919"/>
              <a:gd name="connsiteY2" fmla="*/ 2582097 h 2602540"/>
              <a:gd name="connsiteX3" fmla="*/ 4117 w 3922919"/>
              <a:gd name="connsiteY3" fmla="*/ 2602540 h 2602540"/>
              <a:gd name="connsiteX4" fmla="*/ 323 w 3922919"/>
              <a:gd name="connsiteY4" fmla="*/ 1054 h 2602540"/>
              <a:gd name="connsiteX0" fmla="*/ 102 w 3942088"/>
              <a:gd name="connsiteY0" fmla="*/ 5901 h 2602540"/>
              <a:gd name="connsiteX1" fmla="*/ 3314047 w 3942088"/>
              <a:gd name="connsiteY1" fmla="*/ 0 h 2602540"/>
              <a:gd name="connsiteX2" fmla="*/ 3942088 w 3942088"/>
              <a:gd name="connsiteY2" fmla="*/ 2582097 h 2602540"/>
              <a:gd name="connsiteX3" fmla="*/ 23286 w 3942088"/>
              <a:gd name="connsiteY3" fmla="*/ 2602540 h 2602540"/>
              <a:gd name="connsiteX4" fmla="*/ 102 w 3942088"/>
              <a:gd name="connsiteY4" fmla="*/ 5901 h 2602540"/>
              <a:gd name="connsiteX0" fmla="*/ 102 w 3942697"/>
              <a:gd name="connsiteY0" fmla="*/ 0 h 2596639"/>
              <a:gd name="connsiteX1" fmla="*/ 3942697 w 3942697"/>
              <a:gd name="connsiteY1" fmla="*/ 449 h 2596639"/>
              <a:gd name="connsiteX2" fmla="*/ 3942088 w 3942697"/>
              <a:gd name="connsiteY2" fmla="*/ 2576196 h 2596639"/>
              <a:gd name="connsiteX3" fmla="*/ 23286 w 3942697"/>
              <a:gd name="connsiteY3" fmla="*/ 2596639 h 2596639"/>
              <a:gd name="connsiteX4" fmla="*/ 102 w 3942697"/>
              <a:gd name="connsiteY4" fmla="*/ 0 h 2596639"/>
              <a:gd name="connsiteX0" fmla="*/ 764216 w 3919411"/>
              <a:gd name="connsiteY0" fmla="*/ 0 h 2596639"/>
              <a:gd name="connsiteX1" fmla="*/ 3919411 w 3919411"/>
              <a:gd name="connsiteY1" fmla="*/ 449 h 2596639"/>
              <a:gd name="connsiteX2" fmla="*/ 3918802 w 3919411"/>
              <a:gd name="connsiteY2" fmla="*/ 2576196 h 2596639"/>
              <a:gd name="connsiteX3" fmla="*/ 0 w 3919411"/>
              <a:gd name="connsiteY3" fmla="*/ 2596639 h 2596639"/>
              <a:gd name="connsiteX4" fmla="*/ 764216 w 3919411"/>
              <a:gd name="connsiteY4" fmla="*/ 0 h 2596639"/>
              <a:gd name="connsiteX0" fmla="*/ 764216 w 3919411"/>
              <a:gd name="connsiteY0" fmla="*/ 0 h 2596639"/>
              <a:gd name="connsiteX1" fmla="*/ 3919411 w 3919411"/>
              <a:gd name="connsiteY1" fmla="*/ 449 h 2596639"/>
              <a:gd name="connsiteX2" fmla="*/ 3918802 w 3919411"/>
              <a:gd name="connsiteY2" fmla="*/ 2576196 h 2596639"/>
              <a:gd name="connsiteX3" fmla="*/ 0 w 3919411"/>
              <a:gd name="connsiteY3" fmla="*/ 2596639 h 2596639"/>
              <a:gd name="connsiteX4" fmla="*/ 764216 w 3919411"/>
              <a:gd name="connsiteY4" fmla="*/ 0 h 2596639"/>
              <a:gd name="connsiteX0" fmla="*/ 764216 w 3919411"/>
              <a:gd name="connsiteY0" fmla="*/ 0 h 2596639"/>
              <a:gd name="connsiteX1" fmla="*/ 3919411 w 3919411"/>
              <a:gd name="connsiteY1" fmla="*/ 449 h 2596639"/>
              <a:gd name="connsiteX2" fmla="*/ 3918802 w 3919411"/>
              <a:gd name="connsiteY2" fmla="*/ 2576196 h 2596639"/>
              <a:gd name="connsiteX3" fmla="*/ 0 w 3919411"/>
              <a:gd name="connsiteY3" fmla="*/ 2596639 h 2596639"/>
              <a:gd name="connsiteX4" fmla="*/ 764216 w 3919411"/>
              <a:gd name="connsiteY4" fmla="*/ 0 h 2596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19411" h="2596639">
                <a:moveTo>
                  <a:pt x="764216" y="0"/>
                </a:moveTo>
                <a:lnTo>
                  <a:pt x="3919411" y="449"/>
                </a:lnTo>
                <a:lnTo>
                  <a:pt x="3918802" y="2576196"/>
                </a:lnTo>
                <a:lnTo>
                  <a:pt x="0" y="2596639"/>
                </a:lnTo>
                <a:lnTo>
                  <a:pt x="764216" y="0"/>
                </a:lnTo>
                <a:close/>
              </a:path>
            </a:pathLst>
          </a:custGeom>
        </p:spPr>
        <p:txBody>
          <a:bodyPr/>
          <a:lstStyle/>
          <a:p>
            <a:endParaRPr lang="en-US" dirty="0"/>
          </a:p>
        </p:txBody>
      </p:sp>
      <p:sp>
        <p:nvSpPr>
          <p:cNvPr id="19" name="Text Placeholder 12"/>
          <p:cNvSpPr>
            <a:spLocks noGrp="1"/>
          </p:cNvSpPr>
          <p:nvPr>
            <p:ph type="body" sz="quarter" idx="12" hasCustomPrompt="1"/>
          </p:nvPr>
        </p:nvSpPr>
        <p:spPr>
          <a:xfrm>
            <a:off x="1278467" y="1834635"/>
            <a:ext cx="4781551" cy="711749"/>
          </a:xfrm>
        </p:spPr>
        <p:txBody>
          <a:bodyPr>
            <a:normAutofit/>
          </a:bodyPr>
          <a:lstStyle>
            <a:lvl1pPr marL="0" indent="0">
              <a:buNone/>
              <a:defRPr sz="3600"/>
            </a:lvl1pPr>
          </a:lstStyle>
          <a:p>
            <a:r>
              <a:rPr lang="en-US" sz="2800" b="0" i="0" dirty="0">
                <a:solidFill>
                  <a:srgbClr val="E80202"/>
                </a:solidFill>
                <a:latin typeface="ATC Overlook Heavy"/>
                <a:cs typeface="ATC Overlook Heavy"/>
              </a:rPr>
              <a:t>35 YEAR AWARDS</a:t>
            </a:r>
          </a:p>
        </p:txBody>
      </p:sp>
      <p:sp>
        <p:nvSpPr>
          <p:cNvPr id="20" name="Text Placeholder 12"/>
          <p:cNvSpPr>
            <a:spLocks noGrp="1"/>
          </p:cNvSpPr>
          <p:nvPr>
            <p:ph type="body" sz="quarter" idx="13" hasCustomPrompt="1"/>
          </p:nvPr>
        </p:nvSpPr>
        <p:spPr>
          <a:xfrm>
            <a:off x="1278467" y="2480892"/>
            <a:ext cx="4781551" cy="530824"/>
          </a:xfrm>
        </p:spPr>
        <p:txBody>
          <a:bodyPr/>
          <a:lstStyle>
            <a:lvl1pPr marL="0" indent="0">
              <a:buNone/>
              <a:defRPr sz="2800"/>
            </a:lvl1pPr>
          </a:lstStyle>
          <a:p>
            <a:r>
              <a:rPr lang="en-US" sz="1800" b="1" i="0" dirty="0">
                <a:solidFill>
                  <a:srgbClr val="E80202"/>
                </a:solidFill>
                <a:latin typeface="FS Lola"/>
                <a:cs typeface="FS Lola"/>
              </a:rPr>
              <a:t>Todd</a:t>
            </a:r>
            <a:r>
              <a:rPr lang="en-US" sz="1800" b="1" i="0" baseline="0" dirty="0">
                <a:solidFill>
                  <a:srgbClr val="E80202"/>
                </a:solidFill>
                <a:latin typeface="FS Lola"/>
                <a:cs typeface="FS Lola"/>
              </a:rPr>
              <a:t> Andrews, </a:t>
            </a:r>
            <a:r>
              <a:rPr lang="en-US" sz="1800" b="1" i="0" baseline="0" dirty="0">
                <a:solidFill>
                  <a:schemeClr val="tx1"/>
                </a:solidFill>
                <a:latin typeface="FS Lola"/>
                <a:cs typeface="FS Lola"/>
              </a:rPr>
              <a:t>Physical Plant</a:t>
            </a:r>
            <a:endParaRPr lang="en-US" sz="1800" b="1" i="0" dirty="0">
              <a:solidFill>
                <a:schemeClr val="tx1"/>
              </a:solidFill>
              <a:latin typeface="FS Lola"/>
              <a:cs typeface="FS Lola"/>
            </a:endParaRPr>
          </a:p>
        </p:txBody>
      </p:sp>
      <p:sp>
        <p:nvSpPr>
          <p:cNvPr id="21" name="Text Placeholder 12"/>
          <p:cNvSpPr>
            <a:spLocks noGrp="1"/>
          </p:cNvSpPr>
          <p:nvPr>
            <p:ph type="body" sz="quarter" idx="14" hasCustomPrompt="1"/>
          </p:nvPr>
        </p:nvSpPr>
        <p:spPr>
          <a:xfrm>
            <a:off x="1278467"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Tree>
    <p:extLst>
      <p:ext uri="{BB962C8B-B14F-4D97-AF65-F5344CB8AC3E}">
        <p14:creationId xmlns:p14="http://schemas.microsoft.com/office/powerpoint/2010/main" val="358060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Layout 03">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a:off x="-8467" y="16933"/>
            <a:ext cx="7315200" cy="6858000"/>
          </a:xfrm>
          <a:prstGeom prst="rect">
            <a:avLst/>
          </a:prstGeom>
        </p:spPr>
      </p:pic>
      <p:sp>
        <p:nvSpPr>
          <p:cNvPr id="7" name="Right Triangle 6"/>
          <p:cNvSpPr/>
          <p:nvPr userDrawn="1"/>
        </p:nvSpPr>
        <p:spPr>
          <a:xfrm>
            <a:off x="5054600" y="5139267"/>
            <a:ext cx="7162800" cy="1752600"/>
          </a:xfrm>
          <a:custGeom>
            <a:avLst/>
            <a:gdLst>
              <a:gd name="connsiteX0" fmla="*/ 0 w 2870200"/>
              <a:gd name="connsiteY0" fmla="*/ 1212850 h 1212850"/>
              <a:gd name="connsiteX1" fmla="*/ 0 w 2870200"/>
              <a:gd name="connsiteY1" fmla="*/ 0 h 1212850"/>
              <a:gd name="connsiteX2" fmla="*/ 2870200 w 2870200"/>
              <a:gd name="connsiteY2" fmla="*/ 1212850 h 1212850"/>
              <a:gd name="connsiteX3" fmla="*/ 0 w 2870200"/>
              <a:gd name="connsiteY3" fmla="*/ 1212850 h 1212850"/>
              <a:gd name="connsiteX0" fmla="*/ 0 w 2324100"/>
              <a:gd name="connsiteY0" fmla="*/ 1212850 h 1212850"/>
              <a:gd name="connsiteX1" fmla="*/ 0 w 2324100"/>
              <a:gd name="connsiteY1" fmla="*/ 0 h 1212850"/>
              <a:gd name="connsiteX2" fmla="*/ 2324100 w 2324100"/>
              <a:gd name="connsiteY2" fmla="*/ 984250 h 1212850"/>
              <a:gd name="connsiteX3" fmla="*/ 0 w 2324100"/>
              <a:gd name="connsiteY3" fmla="*/ 1212850 h 1212850"/>
              <a:gd name="connsiteX0" fmla="*/ 0 w 3181350"/>
              <a:gd name="connsiteY0" fmla="*/ 1212850 h 1212850"/>
              <a:gd name="connsiteX1" fmla="*/ 0 w 3181350"/>
              <a:gd name="connsiteY1" fmla="*/ 0 h 1212850"/>
              <a:gd name="connsiteX2" fmla="*/ 3181350 w 3181350"/>
              <a:gd name="connsiteY2" fmla="*/ 895350 h 1212850"/>
              <a:gd name="connsiteX3" fmla="*/ 0 w 3181350"/>
              <a:gd name="connsiteY3" fmla="*/ 1212850 h 1212850"/>
              <a:gd name="connsiteX0" fmla="*/ 165100 w 3346450"/>
              <a:gd name="connsiteY0" fmla="*/ 641350 h 641350"/>
              <a:gd name="connsiteX1" fmla="*/ 0 w 3346450"/>
              <a:gd name="connsiteY1" fmla="*/ 0 h 641350"/>
              <a:gd name="connsiteX2" fmla="*/ 3346450 w 3346450"/>
              <a:gd name="connsiteY2" fmla="*/ 323850 h 641350"/>
              <a:gd name="connsiteX3" fmla="*/ 165100 w 3346450"/>
              <a:gd name="connsiteY3" fmla="*/ 641350 h 641350"/>
              <a:gd name="connsiteX0" fmla="*/ 165100 w 3238500"/>
              <a:gd name="connsiteY0" fmla="*/ 641350 h 952500"/>
              <a:gd name="connsiteX1" fmla="*/ 0 w 3238500"/>
              <a:gd name="connsiteY1" fmla="*/ 0 h 952500"/>
              <a:gd name="connsiteX2" fmla="*/ 3238500 w 3238500"/>
              <a:gd name="connsiteY2" fmla="*/ 952500 h 952500"/>
              <a:gd name="connsiteX3" fmla="*/ 165100 w 3238500"/>
              <a:gd name="connsiteY3" fmla="*/ 641350 h 952500"/>
              <a:gd name="connsiteX0" fmla="*/ 0 w 5340350"/>
              <a:gd name="connsiteY0" fmla="*/ 971550 h 1282700"/>
              <a:gd name="connsiteX1" fmla="*/ 5340350 w 5340350"/>
              <a:gd name="connsiteY1" fmla="*/ 0 h 1282700"/>
              <a:gd name="connsiteX2" fmla="*/ 3073400 w 5340350"/>
              <a:gd name="connsiteY2" fmla="*/ 1282700 h 1282700"/>
              <a:gd name="connsiteX3" fmla="*/ 0 w 5340350"/>
              <a:gd name="connsiteY3" fmla="*/ 971550 h 1282700"/>
              <a:gd name="connsiteX0" fmla="*/ 0 w 5372100"/>
              <a:gd name="connsiteY0" fmla="*/ 971550 h 1511300"/>
              <a:gd name="connsiteX1" fmla="*/ 5340350 w 5372100"/>
              <a:gd name="connsiteY1" fmla="*/ 0 h 1511300"/>
              <a:gd name="connsiteX2" fmla="*/ 5372100 w 5372100"/>
              <a:gd name="connsiteY2" fmla="*/ 1511300 h 1511300"/>
              <a:gd name="connsiteX3" fmla="*/ 0 w 5372100"/>
              <a:gd name="connsiteY3" fmla="*/ 971550 h 1511300"/>
              <a:gd name="connsiteX0" fmla="*/ 0 w 5372100"/>
              <a:gd name="connsiteY0" fmla="*/ 971550 h 1511300"/>
              <a:gd name="connsiteX1" fmla="*/ 1847850 w 5372100"/>
              <a:gd name="connsiteY1" fmla="*/ 1149350 h 1511300"/>
              <a:gd name="connsiteX2" fmla="*/ 5340350 w 5372100"/>
              <a:gd name="connsiteY2" fmla="*/ 0 h 1511300"/>
              <a:gd name="connsiteX3" fmla="*/ 5372100 w 5372100"/>
              <a:gd name="connsiteY3" fmla="*/ 1511300 h 1511300"/>
              <a:gd name="connsiteX4" fmla="*/ 0 w 5372100"/>
              <a:gd name="connsiteY4" fmla="*/ 971550 h 1511300"/>
              <a:gd name="connsiteX0" fmla="*/ 0 w 5372100"/>
              <a:gd name="connsiteY0" fmla="*/ 774700 h 1314450"/>
              <a:gd name="connsiteX1" fmla="*/ 1847850 w 5372100"/>
              <a:gd name="connsiteY1" fmla="*/ 952500 h 1314450"/>
              <a:gd name="connsiteX2" fmla="*/ 5353050 w 5372100"/>
              <a:gd name="connsiteY2" fmla="*/ 0 h 1314450"/>
              <a:gd name="connsiteX3" fmla="*/ 5372100 w 5372100"/>
              <a:gd name="connsiteY3" fmla="*/ 1314450 h 1314450"/>
              <a:gd name="connsiteX4" fmla="*/ 0 w 5372100"/>
              <a:gd name="connsiteY4" fmla="*/ 774700 h 131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2100" h="1314450">
                <a:moveTo>
                  <a:pt x="0" y="774700"/>
                </a:moveTo>
                <a:cubicBezTo>
                  <a:pt x="6350" y="770467"/>
                  <a:pt x="1841500" y="956733"/>
                  <a:pt x="1847850" y="952500"/>
                </a:cubicBezTo>
                <a:lnTo>
                  <a:pt x="5353050" y="0"/>
                </a:lnTo>
                <a:lnTo>
                  <a:pt x="5372100" y="1314450"/>
                </a:lnTo>
                <a:lnTo>
                  <a:pt x="0" y="774700"/>
                </a:lnTo>
                <a:close/>
              </a:path>
            </a:pathLst>
          </a:custGeom>
          <a:solidFill>
            <a:srgbClr val="E8020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Right Triangle 7"/>
          <p:cNvSpPr/>
          <p:nvPr userDrawn="1"/>
        </p:nvSpPr>
        <p:spPr>
          <a:xfrm flipH="1">
            <a:off x="-25400" y="5664200"/>
            <a:ext cx="12208933" cy="1219200"/>
          </a:xfrm>
          <a:custGeom>
            <a:avLst/>
            <a:gdLst>
              <a:gd name="connsiteX0" fmla="*/ 0 w 9144000"/>
              <a:gd name="connsiteY0" fmla="*/ 908050 h 908050"/>
              <a:gd name="connsiteX1" fmla="*/ 0 w 9144000"/>
              <a:gd name="connsiteY1" fmla="*/ 0 h 908050"/>
              <a:gd name="connsiteX2" fmla="*/ 9144000 w 9144000"/>
              <a:gd name="connsiteY2" fmla="*/ 908050 h 908050"/>
              <a:gd name="connsiteX3" fmla="*/ 0 w 9144000"/>
              <a:gd name="connsiteY3" fmla="*/ 908050 h 908050"/>
              <a:gd name="connsiteX0" fmla="*/ 0 w 9156700"/>
              <a:gd name="connsiteY0" fmla="*/ 914400 h 914400"/>
              <a:gd name="connsiteX1" fmla="*/ 9156700 w 9156700"/>
              <a:gd name="connsiteY1" fmla="*/ 0 h 914400"/>
              <a:gd name="connsiteX2" fmla="*/ 9144000 w 9156700"/>
              <a:gd name="connsiteY2" fmla="*/ 914400 h 914400"/>
              <a:gd name="connsiteX3" fmla="*/ 0 w 9156700"/>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9156700" h="914400">
                <a:moveTo>
                  <a:pt x="0" y="914400"/>
                </a:moveTo>
                <a:lnTo>
                  <a:pt x="9156700" y="0"/>
                </a:lnTo>
                <a:lnTo>
                  <a:pt x="9144000" y="914400"/>
                </a:lnTo>
                <a:lnTo>
                  <a:pt x="0" y="914400"/>
                </a:lnTo>
                <a:close/>
              </a:path>
            </a:pathLst>
          </a:custGeom>
          <a:solidFill>
            <a:srgbClr val="E8020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Picture Placeholder 10"/>
          <p:cNvSpPr>
            <a:spLocks noGrp="1"/>
          </p:cNvSpPr>
          <p:nvPr>
            <p:ph type="pic" sz="quarter" idx="11"/>
          </p:nvPr>
        </p:nvSpPr>
        <p:spPr>
          <a:xfrm>
            <a:off x="572099" y="824065"/>
            <a:ext cx="4578691" cy="452462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4018" h="3393465">
                <a:moveTo>
                  <a:pt x="0" y="2"/>
                </a:moveTo>
                <a:lnTo>
                  <a:pt x="3434018" y="0"/>
                </a:lnTo>
                <a:lnTo>
                  <a:pt x="3369127" y="3393465"/>
                </a:lnTo>
                <a:lnTo>
                  <a:pt x="171081" y="3004109"/>
                </a:lnTo>
                <a:lnTo>
                  <a:pt x="0" y="2"/>
                </a:lnTo>
                <a:close/>
              </a:path>
            </a:pathLst>
          </a:custGeom>
        </p:spPr>
        <p:txBody>
          <a:bodyPr/>
          <a:lstStyle/>
          <a:p>
            <a:endParaRPr lang="en-US" dirty="0"/>
          </a:p>
        </p:txBody>
      </p:sp>
      <p:sp>
        <p:nvSpPr>
          <p:cNvPr id="17" name="Text Placeholder 12"/>
          <p:cNvSpPr>
            <a:spLocks noGrp="1"/>
          </p:cNvSpPr>
          <p:nvPr>
            <p:ph type="body" sz="quarter" idx="12" hasCustomPrompt="1"/>
          </p:nvPr>
        </p:nvSpPr>
        <p:spPr>
          <a:xfrm>
            <a:off x="6453717" y="1834635"/>
            <a:ext cx="4781551" cy="711749"/>
          </a:xfrm>
        </p:spPr>
        <p:txBody>
          <a:bodyPr>
            <a:normAutofit/>
          </a:bodyPr>
          <a:lstStyle>
            <a:lvl1pPr marL="0" indent="0">
              <a:buNone/>
              <a:defRPr sz="3600"/>
            </a:lvl1pPr>
          </a:lstStyle>
          <a:p>
            <a:r>
              <a:rPr lang="en-US" sz="2800" b="0" i="0" dirty="0">
                <a:solidFill>
                  <a:srgbClr val="E80202"/>
                </a:solidFill>
                <a:latin typeface="ATC Overlook Heavy"/>
                <a:cs typeface="ATC Overlook Heavy"/>
              </a:rPr>
              <a:t>35 YEAR AWARDS</a:t>
            </a:r>
          </a:p>
        </p:txBody>
      </p:sp>
      <p:sp>
        <p:nvSpPr>
          <p:cNvPr id="18" name="Text Placeholder 12"/>
          <p:cNvSpPr>
            <a:spLocks noGrp="1"/>
          </p:cNvSpPr>
          <p:nvPr>
            <p:ph type="body" sz="quarter" idx="13" hasCustomPrompt="1"/>
          </p:nvPr>
        </p:nvSpPr>
        <p:spPr>
          <a:xfrm>
            <a:off x="6453717" y="2480892"/>
            <a:ext cx="4781551" cy="530824"/>
          </a:xfrm>
        </p:spPr>
        <p:txBody>
          <a:bodyPr/>
          <a:lstStyle>
            <a:lvl1pPr marL="0" indent="0">
              <a:buNone/>
              <a:defRPr sz="2800"/>
            </a:lvl1pPr>
          </a:lstStyle>
          <a:p>
            <a:r>
              <a:rPr lang="en-US" sz="1800" b="1" i="0" dirty="0">
                <a:solidFill>
                  <a:srgbClr val="E80202"/>
                </a:solidFill>
                <a:latin typeface="FS Lola"/>
                <a:cs typeface="FS Lola"/>
              </a:rPr>
              <a:t>Todd</a:t>
            </a:r>
            <a:r>
              <a:rPr lang="en-US" sz="1800" b="1" i="0" baseline="0" dirty="0">
                <a:solidFill>
                  <a:srgbClr val="E80202"/>
                </a:solidFill>
                <a:latin typeface="FS Lola"/>
                <a:cs typeface="FS Lola"/>
              </a:rPr>
              <a:t> Andrews, </a:t>
            </a:r>
            <a:r>
              <a:rPr lang="en-US" sz="1800" b="1" i="0" baseline="0" dirty="0">
                <a:solidFill>
                  <a:schemeClr val="tx1"/>
                </a:solidFill>
                <a:latin typeface="FS Lola"/>
                <a:cs typeface="FS Lola"/>
              </a:rPr>
              <a:t>Physical Plant</a:t>
            </a:r>
            <a:endParaRPr lang="en-US" sz="1800" b="1" i="0" dirty="0">
              <a:solidFill>
                <a:schemeClr val="tx1"/>
              </a:solidFill>
              <a:latin typeface="FS Lola"/>
              <a:cs typeface="FS Lola"/>
            </a:endParaRPr>
          </a:p>
        </p:txBody>
      </p:sp>
      <p:sp>
        <p:nvSpPr>
          <p:cNvPr id="19" name="Text Placeholder 12"/>
          <p:cNvSpPr>
            <a:spLocks noGrp="1"/>
          </p:cNvSpPr>
          <p:nvPr>
            <p:ph type="body" sz="quarter" idx="14" hasCustomPrompt="1"/>
          </p:nvPr>
        </p:nvSpPr>
        <p:spPr>
          <a:xfrm>
            <a:off x="6453717"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Tree>
    <p:extLst>
      <p:ext uri="{BB962C8B-B14F-4D97-AF65-F5344CB8AC3E}">
        <p14:creationId xmlns:p14="http://schemas.microsoft.com/office/powerpoint/2010/main" val="108966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Layout 03b">
    <p:spTree>
      <p:nvGrpSpPr>
        <p:cNvPr id="1" name=""/>
        <p:cNvGrpSpPr/>
        <p:nvPr/>
      </p:nvGrpSpPr>
      <p:grpSpPr>
        <a:xfrm>
          <a:off x="0" y="0"/>
          <a:ext cx="0" cy="0"/>
          <a:chOff x="0" y="0"/>
          <a:chExt cx="0" cy="0"/>
        </a:xfrm>
      </p:grpSpPr>
      <p:pic>
        <p:nvPicPr>
          <p:cNvPr id="2" name="Picture 1" descr="Background-White.jpg"/>
          <p:cNvPicPr>
            <a:picLocks noChangeAspect="1"/>
          </p:cNvPicPr>
          <p:nvPr userDrawn="1"/>
        </p:nvPicPr>
        <p:blipFill rotWithShape="1">
          <a:blip r:embed="rId2" cstate="email">
            <a:extLst>
              <a:ext uri="{28A0092B-C50C-407E-A947-70E740481C1C}">
                <a14:useLocalDpi xmlns:a14="http://schemas.microsoft.com/office/drawing/2010/main" val="0"/>
              </a:ext>
            </a:extLst>
          </a:blip>
          <a:srcRect r="40000"/>
          <a:stretch/>
        </p:blipFill>
        <p:spPr>
          <a:xfrm flipH="1">
            <a:off x="4868333" y="0"/>
            <a:ext cx="7315200" cy="6858000"/>
          </a:xfrm>
          <a:prstGeom prst="rect">
            <a:avLst/>
          </a:prstGeom>
        </p:spPr>
      </p:pic>
      <p:sp>
        <p:nvSpPr>
          <p:cNvPr id="7" name="Right Triangle 6"/>
          <p:cNvSpPr/>
          <p:nvPr userDrawn="1"/>
        </p:nvSpPr>
        <p:spPr>
          <a:xfrm flipH="1">
            <a:off x="-25400" y="5139267"/>
            <a:ext cx="7162800" cy="1752600"/>
          </a:xfrm>
          <a:custGeom>
            <a:avLst/>
            <a:gdLst>
              <a:gd name="connsiteX0" fmla="*/ 0 w 2870200"/>
              <a:gd name="connsiteY0" fmla="*/ 1212850 h 1212850"/>
              <a:gd name="connsiteX1" fmla="*/ 0 w 2870200"/>
              <a:gd name="connsiteY1" fmla="*/ 0 h 1212850"/>
              <a:gd name="connsiteX2" fmla="*/ 2870200 w 2870200"/>
              <a:gd name="connsiteY2" fmla="*/ 1212850 h 1212850"/>
              <a:gd name="connsiteX3" fmla="*/ 0 w 2870200"/>
              <a:gd name="connsiteY3" fmla="*/ 1212850 h 1212850"/>
              <a:gd name="connsiteX0" fmla="*/ 0 w 2324100"/>
              <a:gd name="connsiteY0" fmla="*/ 1212850 h 1212850"/>
              <a:gd name="connsiteX1" fmla="*/ 0 w 2324100"/>
              <a:gd name="connsiteY1" fmla="*/ 0 h 1212850"/>
              <a:gd name="connsiteX2" fmla="*/ 2324100 w 2324100"/>
              <a:gd name="connsiteY2" fmla="*/ 984250 h 1212850"/>
              <a:gd name="connsiteX3" fmla="*/ 0 w 2324100"/>
              <a:gd name="connsiteY3" fmla="*/ 1212850 h 1212850"/>
              <a:gd name="connsiteX0" fmla="*/ 0 w 3181350"/>
              <a:gd name="connsiteY0" fmla="*/ 1212850 h 1212850"/>
              <a:gd name="connsiteX1" fmla="*/ 0 w 3181350"/>
              <a:gd name="connsiteY1" fmla="*/ 0 h 1212850"/>
              <a:gd name="connsiteX2" fmla="*/ 3181350 w 3181350"/>
              <a:gd name="connsiteY2" fmla="*/ 895350 h 1212850"/>
              <a:gd name="connsiteX3" fmla="*/ 0 w 3181350"/>
              <a:gd name="connsiteY3" fmla="*/ 1212850 h 1212850"/>
              <a:gd name="connsiteX0" fmla="*/ 165100 w 3346450"/>
              <a:gd name="connsiteY0" fmla="*/ 641350 h 641350"/>
              <a:gd name="connsiteX1" fmla="*/ 0 w 3346450"/>
              <a:gd name="connsiteY1" fmla="*/ 0 h 641350"/>
              <a:gd name="connsiteX2" fmla="*/ 3346450 w 3346450"/>
              <a:gd name="connsiteY2" fmla="*/ 323850 h 641350"/>
              <a:gd name="connsiteX3" fmla="*/ 165100 w 3346450"/>
              <a:gd name="connsiteY3" fmla="*/ 641350 h 641350"/>
              <a:gd name="connsiteX0" fmla="*/ 165100 w 3238500"/>
              <a:gd name="connsiteY0" fmla="*/ 641350 h 952500"/>
              <a:gd name="connsiteX1" fmla="*/ 0 w 3238500"/>
              <a:gd name="connsiteY1" fmla="*/ 0 h 952500"/>
              <a:gd name="connsiteX2" fmla="*/ 3238500 w 3238500"/>
              <a:gd name="connsiteY2" fmla="*/ 952500 h 952500"/>
              <a:gd name="connsiteX3" fmla="*/ 165100 w 3238500"/>
              <a:gd name="connsiteY3" fmla="*/ 641350 h 952500"/>
              <a:gd name="connsiteX0" fmla="*/ 0 w 5340350"/>
              <a:gd name="connsiteY0" fmla="*/ 971550 h 1282700"/>
              <a:gd name="connsiteX1" fmla="*/ 5340350 w 5340350"/>
              <a:gd name="connsiteY1" fmla="*/ 0 h 1282700"/>
              <a:gd name="connsiteX2" fmla="*/ 3073400 w 5340350"/>
              <a:gd name="connsiteY2" fmla="*/ 1282700 h 1282700"/>
              <a:gd name="connsiteX3" fmla="*/ 0 w 5340350"/>
              <a:gd name="connsiteY3" fmla="*/ 971550 h 1282700"/>
              <a:gd name="connsiteX0" fmla="*/ 0 w 5372100"/>
              <a:gd name="connsiteY0" fmla="*/ 971550 h 1511300"/>
              <a:gd name="connsiteX1" fmla="*/ 5340350 w 5372100"/>
              <a:gd name="connsiteY1" fmla="*/ 0 h 1511300"/>
              <a:gd name="connsiteX2" fmla="*/ 5372100 w 5372100"/>
              <a:gd name="connsiteY2" fmla="*/ 1511300 h 1511300"/>
              <a:gd name="connsiteX3" fmla="*/ 0 w 5372100"/>
              <a:gd name="connsiteY3" fmla="*/ 971550 h 1511300"/>
              <a:gd name="connsiteX0" fmla="*/ 0 w 5372100"/>
              <a:gd name="connsiteY0" fmla="*/ 971550 h 1511300"/>
              <a:gd name="connsiteX1" fmla="*/ 1847850 w 5372100"/>
              <a:gd name="connsiteY1" fmla="*/ 1149350 h 1511300"/>
              <a:gd name="connsiteX2" fmla="*/ 5340350 w 5372100"/>
              <a:gd name="connsiteY2" fmla="*/ 0 h 1511300"/>
              <a:gd name="connsiteX3" fmla="*/ 5372100 w 5372100"/>
              <a:gd name="connsiteY3" fmla="*/ 1511300 h 1511300"/>
              <a:gd name="connsiteX4" fmla="*/ 0 w 5372100"/>
              <a:gd name="connsiteY4" fmla="*/ 971550 h 1511300"/>
              <a:gd name="connsiteX0" fmla="*/ 0 w 5372100"/>
              <a:gd name="connsiteY0" fmla="*/ 774700 h 1314450"/>
              <a:gd name="connsiteX1" fmla="*/ 1847850 w 5372100"/>
              <a:gd name="connsiteY1" fmla="*/ 952500 h 1314450"/>
              <a:gd name="connsiteX2" fmla="*/ 5353050 w 5372100"/>
              <a:gd name="connsiteY2" fmla="*/ 0 h 1314450"/>
              <a:gd name="connsiteX3" fmla="*/ 5372100 w 5372100"/>
              <a:gd name="connsiteY3" fmla="*/ 1314450 h 1314450"/>
              <a:gd name="connsiteX4" fmla="*/ 0 w 5372100"/>
              <a:gd name="connsiteY4" fmla="*/ 774700 h 131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2100" h="1314450">
                <a:moveTo>
                  <a:pt x="0" y="774700"/>
                </a:moveTo>
                <a:cubicBezTo>
                  <a:pt x="6350" y="770467"/>
                  <a:pt x="1841500" y="956733"/>
                  <a:pt x="1847850" y="952500"/>
                </a:cubicBezTo>
                <a:lnTo>
                  <a:pt x="5353050" y="0"/>
                </a:lnTo>
                <a:lnTo>
                  <a:pt x="5372100" y="1314450"/>
                </a:lnTo>
                <a:lnTo>
                  <a:pt x="0" y="774700"/>
                </a:lnTo>
                <a:close/>
              </a:path>
            </a:pathLst>
          </a:custGeom>
          <a:solidFill>
            <a:srgbClr val="E8020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Right Triangle 7"/>
          <p:cNvSpPr/>
          <p:nvPr userDrawn="1"/>
        </p:nvSpPr>
        <p:spPr>
          <a:xfrm>
            <a:off x="8467" y="5664200"/>
            <a:ext cx="12208933" cy="1219200"/>
          </a:xfrm>
          <a:custGeom>
            <a:avLst/>
            <a:gdLst>
              <a:gd name="connsiteX0" fmla="*/ 0 w 9144000"/>
              <a:gd name="connsiteY0" fmla="*/ 908050 h 908050"/>
              <a:gd name="connsiteX1" fmla="*/ 0 w 9144000"/>
              <a:gd name="connsiteY1" fmla="*/ 0 h 908050"/>
              <a:gd name="connsiteX2" fmla="*/ 9144000 w 9144000"/>
              <a:gd name="connsiteY2" fmla="*/ 908050 h 908050"/>
              <a:gd name="connsiteX3" fmla="*/ 0 w 9144000"/>
              <a:gd name="connsiteY3" fmla="*/ 908050 h 908050"/>
              <a:gd name="connsiteX0" fmla="*/ 0 w 9156700"/>
              <a:gd name="connsiteY0" fmla="*/ 914400 h 914400"/>
              <a:gd name="connsiteX1" fmla="*/ 9156700 w 9156700"/>
              <a:gd name="connsiteY1" fmla="*/ 0 h 914400"/>
              <a:gd name="connsiteX2" fmla="*/ 9144000 w 9156700"/>
              <a:gd name="connsiteY2" fmla="*/ 914400 h 914400"/>
              <a:gd name="connsiteX3" fmla="*/ 0 w 9156700"/>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9156700" h="914400">
                <a:moveTo>
                  <a:pt x="0" y="914400"/>
                </a:moveTo>
                <a:lnTo>
                  <a:pt x="9156700" y="0"/>
                </a:lnTo>
                <a:lnTo>
                  <a:pt x="9144000" y="914400"/>
                </a:lnTo>
                <a:lnTo>
                  <a:pt x="0" y="914400"/>
                </a:lnTo>
                <a:close/>
              </a:path>
            </a:pathLst>
          </a:custGeom>
          <a:solidFill>
            <a:srgbClr val="E8020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Picture Placeholder 10"/>
          <p:cNvSpPr>
            <a:spLocks noGrp="1"/>
          </p:cNvSpPr>
          <p:nvPr>
            <p:ph type="pic" sz="quarter" idx="11"/>
          </p:nvPr>
        </p:nvSpPr>
        <p:spPr>
          <a:xfrm>
            <a:off x="6656575" y="824065"/>
            <a:ext cx="4578691" cy="452462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4018" h="3393465">
                <a:moveTo>
                  <a:pt x="0" y="2"/>
                </a:moveTo>
                <a:lnTo>
                  <a:pt x="3434018" y="0"/>
                </a:lnTo>
                <a:lnTo>
                  <a:pt x="3369127" y="3393465"/>
                </a:lnTo>
                <a:lnTo>
                  <a:pt x="171081" y="3004109"/>
                </a:lnTo>
                <a:lnTo>
                  <a:pt x="0" y="2"/>
                </a:lnTo>
                <a:close/>
              </a:path>
            </a:pathLst>
          </a:custGeom>
        </p:spPr>
        <p:txBody>
          <a:bodyPr/>
          <a:lstStyle/>
          <a:p>
            <a:endParaRPr lang="en-US" dirty="0"/>
          </a:p>
        </p:txBody>
      </p:sp>
      <p:sp>
        <p:nvSpPr>
          <p:cNvPr id="17" name="Text Placeholder 12"/>
          <p:cNvSpPr>
            <a:spLocks noGrp="1"/>
          </p:cNvSpPr>
          <p:nvPr>
            <p:ph type="body" sz="quarter" idx="12" hasCustomPrompt="1"/>
          </p:nvPr>
        </p:nvSpPr>
        <p:spPr>
          <a:xfrm>
            <a:off x="979395" y="1834635"/>
            <a:ext cx="4781551" cy="711749"/>
          </a:xfrm>
        </p:spPr>
        <p:txBody>
          <a:bodyPr>
            <a:normAutofit/>
          </a:bodyPr>
          <a:lstStyle>
            <a:lvl1pPr marL="0" indent="0">
              <a:buNone/>
              <a:defRPr sz="3600"/>
            </a:lvl1pPr>
          </a:lstStyle>
          <a:p>
            <a:r>
              <a:rPr lang="en-US" sz="2800" b="0" i="0" dirty="0">
                <a:solidFill>
                  <a:srgbClr val="E80202"/>
                </a:solidFill>
                <a:latin typeface="ATC Overlook Heavy"/>
                <a:cs typeface="ATC Overlook Heavy"/>
              </a:rPr>
              <a:t>35 YEAR AWARDS</a:t>
            </a:r>
          </a:p>
        </p:txBody>
      </p:sp>
      <p:sp>
        <p:nvSpPr>
          <p:cNvPr id="18" name="Text Placeholder 12"/>
          <p:cNvSpPr>
            <a:spLocks noGrp="1"/>
          </p:cNvSpPr>
          <p:nvPr>
            <p:ph type="body" sz="quarter" idx="13" hasCustomPrompt="1"/>
          </p:nvPr>
        </p:nvSpPr>
        <p:spPr>
          <a:xfrm>
            <a:off x="979395" y="2480892"/>
            <a:ext cx="4781551" cy="530824"/>
          </a:xfrm>
        </p:spPr>
        <p:txBody>
          <a:bodyPr/>
          <a:lstStyle>
            <a:lvl1pPr marL="0" indent="0">
              <a:buNone/>
              <a:defRPr sz="2800"/>
            </a:lvl1pPr>
          </a:lstStyle>
          <a:p>
            <a:r>
              <a:rPr lang="en-US" sz="1800" b="1" i="0" dirty="0">
                <a:solidFill>
                  <a:srgbClr val="E80202"/>
                </a:solidFill>
                <a:latin typeface="FS Lola"/>
                <a:cs typeface="FS Lola"/>
              </a:rPr>
              <a:t>Todd</a:t>
            </a:r>
            <a:r>
              <a:rPr lang="en-US" sz="1800" b="1" i="0" baseline="0" dirty="0">
                <a:solidFill>
                  <a:srgbClr val="E80202"/>
                </a:solidFill>
                <a:latin typeface="FS Lola"/>
                <a:cs typeface="FS Lola"/>
              </a:rPr>
              <a:t> Andrews, </a:t>
            </a:r>
            <a:r>
              <a:rPr lang="en-US" sz="1800" b="1" i="0" baseline="0" dirty="0">
                <a:solidFill>
                  <a:schemeClr val="tx1"/>
                </a:solidFill>
                <a:latin typeface="FS Lola"/>
                <a:cs typeface="FS Lola"/>
              </a:rPr>
              <a:t>Physical Plant</a:t>
            </a:r>
            <a:endParaRPr lang="en-US" sz="1800" b="1" i="0" dirty="0">
              <a:solidFill>
                <a:schemeClr val="tx1"/>
              </a:solidFill>
              <a:latin typeface="FS Lola"/>
              <a:cs typeface="FS Lola"/>
            </a:endParaRPr>
          </a:p>
        </p:txBody>
      </p:sp>
      <p:sp>
        <p:nvSpPr>
          <p:cNvPr id="19" name="Text Placeholder 12"/>
          <p:cNvSpPr>
            <a:spLocks noGrp="1"/>
          </p:cNvSpPr>
          <p:nvPr>
            <p:ph type="body" sz="quarter" idx="14" hasCustomPrompt="1"/>
          </p:nvPr>
        </p:nvSpPr>
        <p:spPr>
          <a:xfrm>
            <a:off x="979395" y="3011717"/>
            <a:ext cx="4781551" cy="2184477"/>
          </a:xfrm>
        </p:spPr>
        <p:txBody>
          <a:bodyPr/>
          <a:lstStyle>
            <a:lvl1pPr marL="0" indent="0">
              <a:buNone/>
              <a:defRPr sz="1800"/>
            </a:lvl1pPr>
          </a:lstStyle>
          <a:p>
            <a:r>
              <a:rPr lang="en-US" sz="1200" b="0" i="0" dirty="0" err="1">
                <a:solidFill>
                  <a:schemeClr val="tx1"/>
                </a:solidFill>
                <a:latin typeface="FS Lola"/>
                <a:cs typeface="FS Lola"/>
              </a:rPr>
              <a:t>Lorem</a:t>
            </a:r>
            <a:r>
              <a:rPr lang="en-US" sz="1200" b="0" i="0" dirty="0">
                <a:solidFill>
                  <a:schemeClr val="tx1"/>
                </a:solidFill>
                <a:latin typeface="FS Lola"/>
                <a:cs typeface="FS Lola"/>
              </a:rPr>
              <a:t> </a:t>
            </a:r>
            <a:r>
              <a:rPr lang="en-US" sz="1200" b="0" i="0" dirty="0" err="1">
                <a:solidFill>
                  <a:schemeClr val="tx1"/>
                </a:solidFill>
                <a:latin typeface="FS Lola"/>
                <a:cs typeface="FS Lola"/>
              </a:rPr>
              <a:t>ipsum</a:t>
            </a:r>
            <a:r>
              <a:rPr lang="en-US" sz="1200" b="0" i="0" dirty="0">
                <a:solidFill>
                  <a:schemeClr val="tx1"/>
                </a:solidFill>
                <a:latin typeface="FS Lola"/>
                <a:cs typeface="FS Lola"/>
              </a:rPr>
              <a:t> dolor sit </a:t>
            </a:r>
            <a:r>
              <a:rPr lang="en-US" sz="1200" b="0" i="0" dirty="0" err="1">
                <a:solidFill>
                  <a:schemeClr val="tx1"/>
                </a:solidFill>
                <a:latin typeface="FS Lola"/>
                <a:cs typeface="FS Lola"/>
              </a:rPr>
              <a:t>amet</a:t>
            </a:r>
            <a:r>
              <a:rPr lang="en-US" sz="1200" b="0" i="0" dirty="0">
                <a:solidFill>
                  <a:schemeClr val="tx1"/>
                </a:solidFill>
                <a:latin typeface="FS Lola"/>
                <a:cs typeface="FS Lola"/>
              </a:rPr>
              <a:t>, </a:t>
            </a:r>
            <a:r>
              <a:rPr lang="en-US" sz="1200" b="0" i="0" dirty="0" err="1">
                <a:solidFill>
                  <a:schemeClr val="tx1"/>
                </a:solidFill>
                <a:latin typeface="FS Lola"/>
                <a:cs typeface="FS Lola"/>
              </a:rPr>
              <a:t>vix</a:t>
            </a:r>
            <a:r>
              <a:rPr lang="en-US" sz="1200" b="0" i="0" dirty="0">
                <a:solidFill>
                  <a:schemeClr val="tx1"/>
                </a:solidFill>
                <a:latin typeface="FS Lola"/>
                <a:cs typeface="FS Lola"/>
              </a:rPr>
              <a:t> </a:t>
            </a:r>
            <a:r>
              <a:rPr lang="en-US" sz="1200" b="0" i="0" dirty="0" err="1">
                <a:solidFill>
                  <a:schemeClr val="tx1"/>
                </a:solidFill>
                <a:latin typeface="FS Lola"/>
                <a:cs typeface="FS Lola"/>
              </a:rPr>
              <a:t>eu</a:t>
            </a:r>
            <a:r>
              <a:rPr lang="en-US" sz="1200" b="0" i="0" dirty="0">
                <a:solidFill>
                  <a:schemeClr val="tx1"/>
                </a:solidFill>
                <a:latin typeface="FS Lola"/>
                <a:cs typeface="FS Lola"/>
              </a:rPr>
              <a:t> </a:t>
            </a:r>
            <a:r>
              <a:rPr lang="en-US" sz="1200" b="0" i="0" dirty="0" err="1">
                <a:solidFill>
                  <a:schemeClr val="tx1"/>
                </a:solidFill>
                <a:latin typeface="FS Lola"/>
                <a:cs typeface="FS Lola"/>
              </a:rPr>
              <a:t>oratio</a:t>
            </a:r>
            <a:r>
              <a:rPr lang="en-US" sz="1200" b="0" i="0" dirty="0">
                <a:solidFill>
                  <a:schemeClr val="tx1"/>
                </a:solidFill>
                <a:latin typeface="FS Lola"/>
                <a:cs typeface="FS Lola"/>
              </a:rPr>
              <a:t> </a:t>
            </a:r>
            <a:r>
              <a:rPr lang="en-US" sz="1200" b="0" i="0" dirty="0" err="1">
                <a:solidFill>
                  <a:schemeClr val="tx1"/>
                </a:solidFill>
                <a:latin typeface="FS Lola"/>
                <a:cs typeface="FS Lola"/>
              </a:rPr>
              <a:t>epicurei</a:t>
            </a:r>
            <a:r>
              <a:rPr lang="en-US" sz="1200" b="0" i="0" dirty="0">
                <a:solidFill>
                  <a:schemeClr val="tx1"/>
                </a:solidFill>
                <a:latin typeface="FS Lola"/>
                <a:cs typeface="FS Lola"/>
              </a:rPr>
              <a:t>, sit </a:t>
            </a:r>
            <a:r>
              <a:rPr lang="en-US" sz="1200" b="0" i="0" dirty="0" err="1">
                <a:solidFill>
                  <a:schemeClr val="tx1"/>
                </a:solidFill>
                <a:latin typeface="FS Lola"/>
                <a:cs typeface="FS Lola"/>
              </a:rPr>
              <a:t>eirmod</a:t>
            </a:r>
            <a:r>
              <a:rPr lang="en-US" sz="1200" b="0" i="0" dirty="0">
                <a:solidFill>
                  <a:schemeClr val="tx1"/>
                </a:solidFill>
                <a:latin typeface="FS Lola"/>
                <a:cs typeface="FS Lola"/>
              </a:rPr>
              <a:t> </a:t>
            </a:r>
            <a:r>
              <a:rPr lang="en-US" sz="1200" b="0" i="0" dirty="0" err="1">
                <a:solidFill>
                  <a:schemeClr val="tx1"/>
                </a:solidFill>
                <a:latin typeface="FS Lola"/>
                <a:cs typeface="FS Lola"/>
              </a:rPr>
              <a:t>civibus</a:t>
            </a:r>
            <a:r>
              <a:rPr lang="en-US" sz="1200" b="0" i="0" dirty="0">
                <a:solidFill>
                  <a:schemeClr val="tx1"/>
                </a:solidFill>
                <a:latin typeface="FS Lola"/>
                <a:cs typeface="FS Lola"/>
              </a:rPr>
              <a:t> </a:t>
            </a:r>
            <a:r>
              <a:rPr lang="en-US" sz="1200" b="0" i="0" dirty="0" err="1">
                <a:solidFill>
                  <a:schemeClr val="tx1"/>
                </a:solidFill>
                <a:latin typeface="FS Lola"/>
                <a:cs typeface="FS Lola"/>
              </a:rPr>
              <a:t>ea</a:t>
            </a:r>
            <a:r>
              <a:rPr lang="en-US" sz="1200" b="0" i="0" dirty="0">
                <a:solidFill>
                  <a:schemeClr val="tx1"/>
                </a:solidFill>
                <a:latin typeface="FS Lola"/>
                <a:cs typeface="FS Lola"/>
              </a:rPr>
              <a:t>, </a:t>
            </a:r>
            <a:r>
              <a:rPr lang="en-US" sz="1200" b="0" i="0" dirty="0" err="1">
                <a:solidFill>
                  <a:schemeClr val="tx1"/>
                </a:solidFill>
                <a:latin typeface="FS Lola"/>
                <a:cs typeface="FS Lola"/>
              </a:rPr>
              <a:t>nibh</a:t>
            </a:r>
            <a:r>
              <a:rPr lang="en-US" sz="1200" b="0" i="0" dirty="0">
                <a:solidFill>
                  <a:schemeClr val="tx1"/>
                </a:solidFill>
                <a:latin typeface="FS Lola"/>
                <a:cs typeface="FS Lola"/>
              </a:rPr>
              <a:t> </a:t>
            </a:r>
            <a:r>
              <a:rPr lang="en-US" sz="1200" b="0" i="0" dirty="0" err="1">
                <a:solidFill>
                  <a:schemeClr val="tx1"/>
                </a:solidFill>
                <a:latin typeface="FS Lola"/>
                <a:cs typeface="FS Lola"/>
              </a:rPr>
              <a:t>dictas</a:t>
            </a:r>
            <a:r>
              <a:rPr lang="en-US" sz="1200" b="0" i="0" dirty="0">
                <a:solidFill>
                  <a:schemeClr val="tx1"/>
                </a:solidFill>
                <a:latin typeface="FS Lola"/>
                <a:cs typeface="FS Lola"/>
              </a:rPr>
              <a:t> </a:t>
            </a:r>
            <a:r>
              <a:rPr lang="en-US" sz="1200" b="0" i="0" dirty="0" err="1">
                <a:solidFill>
                  <a:schemeClr val="tx1"/>
                </a:solidFill>
                <a:latin typeface="FS Lola"/>
                <a:cs typeface="FS Lola"/>
              </a:rPr>
              <a:t>sed</a:t>
            </a:r>
            <a:r>
              <a:rPr lang="en-US" sz="1200" b="0" i="0" dirty="0">
                <a:solidFill>
                  <a:schemeClr val="tx1"/>
                </a:solidFill>
                <a:latin typeface="FS Lola"/>
                <a:cs typeface="FS Lola"/>
              </a:rPr>
              <a:t> cu. Cum </a:t>
            </a:r>
            <a:r>
              <a:rPr lang="en-US" sz="1200" b="0" i="0" dirty="0" err="1">
                <a:solidFill>
                  <a:schemeClr val="tx1"/>
                </a:solidFill>
                <a:latin typeface="FS Lola"/>
                <a:cs typeface="FS Lola"/>
              </a:rPr>
              <a:t>autem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in. No quo </a:t>
            </a:r>
            <a:r>
              <a:rPr lang="en-US" sz="1200" b="0" i="0" dirty="0" err="1">
                <a:solidFill>
                  <a:schemeClr val="tx1"/>
                </a:solidFill>
                <a:latin typeface="FS Lola"/>
                <a:cs typeface="FS Lola"/>
              </a:rPr>
              <a:t>noster</a:t>
            </a:r>
            <a:r>
              <a:rPr lang="en-US" sz="1200" b="0" i="0" dirty="0">
                <a:solidFill>
                  <a:schemeClr val="tx1"/>
                </a:solidFill>
                <a:latin typeface="FS Lola"/>
                <a:cs typeface="FS Lola"/>
              </a:rPr>
              <a:t> </a:t>
            </a:r>
            <a:r>
              <a:rPr lang="en-US" sz="1200" b="0" i="0" dirty="0" err="1">
                <a:solidFill>
                  <a:schemeClr val="tx1"/>
                </a:solidFill>
                <a:latin typeface="FS Lola"/>
                <a:cs typeface="FS Lola"/>
              </a:rPr>
              <a:t>veritus</a:t>
            </a:r>
            <a:r>
              <a:rPr lang="en-US" sz="1200" b="0" i="0" dirty="0">
                <a:solidFill>
                  <a:schemeClr val="tx1"/>
                </a:solidFill>
                <a:latin typeface="FS Lola"/>
                <a:cs typeface="FS Lola"/>
              </a:rPr>
              <a:t> </a:t>
            </a:r>
            <a:r>
              <a:rPr lang="en-US" sz="1200" b="0" i="0" dirty="0" err="1">
                <a:solidFill>
                  <a:schemeClr val="tx1"/>
                </a:solidFill>
                <a:latin typeface="FS Lola"/>
                <a:cs typeface="FS Lola"/>
              </a:rPr>
              <a:t>copiosae</a:t>
            </a:r>
            <a:r>
              <a:rPr lang="en-US" sz="1200" b="0" i="0" dirty="0">
                <a:solidFill>
                  <a:schemeClr val="tx1"/>
                </a:solidFill>
                <a:latin typeface="FS Lola"/>
                <a:cs typeface="FS Lola"/>
              </a:rPr>
              <a:t>, </a:t>
            </a:r>
            <a:r>
              <a:rPr lang="en-US" sz="1200" b="0" i="0" dirty="0" err="1">
                <a:solidFill>
                  <a:schemeClr val="tx1"/>
                </a:solidFill>
                <a:latin typeface="FS Lola"/>
                <a:cs typeface="FS Lola"/>
              </a:rPr>
              <a:t>pri</a:t>
            </a:r>
            <a:r>
              <a:rPr lang="en-US" sz="1200" b="0" i="0" dirty="0">
                <a:solidFill>
                  <a:schemeClr val="tx1"/>
                </a:solidFill>
                <a:latin typeface="FS Lola"/>
                <a:cs typeface="FS Lola"/>
              </a:rPr>
              <a:t> </a:t>
            </a:r>
            <a:r>
              <a:rPr lang="en-US" sz="1200" b="0" i="0" dirty="0" err="1">
                <a:solidFill>
                  <a:schemeClr val="tx1"/>
                </a:solidFill>
                <a:latin typeface="FS Lola"/>
                <a:cs typeface="FS Lola"/>
              </a:rPr>
              <a:t>periculis</a:t>
            </a:r>
            <a:r>
              <a:rPr lang="en-US" sz="1200" b="0" i="0" dirty="0">
                <a:solidFill>
                  <a:schemeClr val="tx1"/>
                </a:solidFill>
                <a:latin typeface="FS Lola"/>
                <a:cs typeface="FS Lola"/>
              </a:rPr>
              <a:t> </a:t>
            </a:r>
            <a:r>
              <a:rPr lang="en-US" sz="1200" b="0" i="0" dirty="0" err="1">
                <a:solidFill>
                  <a:schemeClr val="tx1"/>
                </a:solidFill>
                <a:latin typeface="FS Lola"/>
                <a:cs typeface="FS Lola"/>
              </a:rPr>
              <a:t>consectetuer</a:t>
            </a:r>
            <a:r>
              <a:rPr lang="en-US" sz="1200" b="0" i="0" dirty="0">
                <a:solidFill>
                  <a:schemeClr val="tx1"/>
                </a:solidFill>
                <a:latin typeface="FS Lola"/>
                <a:cs typeface="FS Lola"/>
              </a:rPr>
              <a:t> an. </a:t>
            </a:r>
            <a:r>
              <a:rPr lang="en-US" sz="1200" b="0" i="0" dirty="0" err="1">
                <a:solidFill>
                  <a:schemeClr val="tx1"/>
                </a:solidFill>
                <a:latin typeface="FS Lola"/>
                <a:cs typeface="FS Lola"/>
              </a:rPr>
              <a:t>Atomorum</a:t>
            </a:r>
            <a:r>
              <a:rPr lang="en-US" sz="1200" b="0" i="0" dirty="0">
                <a:solidFill>
                  <a:schemeClr val="tx1"/>
                </a:solidFill>
                <a:latin typeface="FS Lola"/>
                <a:cs typeface="FS Lola"/>
              </a:rPr>
              <a:t> </a:t>
            </a:r>
            <a:r>
              <a:rPr lang="en-US" sz="1200" b="0" i="0" dirty="0" err="1">
                <a:solidFill>
                  <a:schemeClr val="tx1"/>
                </a:solidFill>
                <a:latin typeface="FS Lola"/>
                <a:cs typeface="FS Lola"/>
              </a:rPr>
              <a:t>urbanitas</a:t>
            </a:r>
            <a:r>
              <a:rPr lang="en-US" sz="1200" b="0" i="0" dirty="0">
                <a:solidFill>
                  <a:schemeClr val="tx1"/>
                </a:solidFill>
                <a:latin typeface="FS Lola"/>
                <a:cs typeface="FS Lola"/>
              </a:rPr>
              <a:t> </a:t>
            </a:r>
            <a:r>
              <a:rPr lang="en-US" sz="1200" b="0" i="0" dirty="0" err="1">
                <a:solidFill>
                  <a:schemeClr val="tx1"/>
                </a:solidFill>
                <a:latin typeface="FS Lola"/>
                <a:cs typeface="FS Lola"/>
              </a:rPr>
              <a:t>ei</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t>
            </a:r>
            <a:r>
              <a:rPr lang="en-US" sz="1200" b="0" i="0" dirty="0" err="1">
                <a:solidFill>
                  <a:schemeClr val="tx1"/>
                </a:solidFill>
                <a:latin typeface="FS Lola"/>
                <a:cs typeface="FS Lola"/>
              </a:rPr>
              <a:t>Errem</a:t>
            </a:r>
            <a:r>
              <a:rPr lang="en-US" sz="1200" b="0" i="0" dirty="0">
                <a:solidFill>
                  <a:schemeClr val="tx1"/>
                </a:solidFill>
                <a:latin typeface="FS Lola"/>
                <a:cs typeface="FS Lola"/>
              </a:rPr>
              <a:t> </a:t>
            </a:r>
            <a:r>
              <a:rPr lang="en-US" sz="1200" b="0" i="0" dirty="0" err="1">
                <a:solidFill>
                  <a:schemeClr val="tx1"/>
                </a:solidFill>
                <a:latin typeface="FS Lola"/>
                <a:cs typeface="FS Lola"/>
              </a:rPr>
              <a:t>aliquid</a:t>
            </a:r>
            <a:r>
              <a:rPr lang="en-US" sz="1200" b="0" i="0" dirty="0">
                <a:solidFill>
                  <a:schemeClr val="tx1"/>
                </a:solidFill>
                <a:latin typeface="FS Lola"/>
                <a:cs typeface="FS Lola"/>
              </a:rPr>
              <a:t> </a:t>
            </a:r>
            <a:r>
              <a:rPr lang="en-US" sz="1200" b="0" i="0" dirty="0" err="1">
                <a:solidFill>
                  <a:schemeClr val="tx1"/>
                </a:solidFill>
                <a:latin typeface="FS Lola"/>
                <a:cs typeface="FS Lola"/>
              </a:rPr>
              <a:t>insolens</a:t>
            </a:r>
            <a:r>
              <a:rPr lang="en-US" sz="1200" b="0" i="0" dirty="0">
                <a:solidFill>
                  <a:schemeClr val="tx1"/>
                </a:solidFill>
                <a:latin typeface="FS Lola"/>
                <a:cs typeface="FS Lola"/>
              </a:rPr>
              <a:t> </a:t>
            </a:r>
            <a:r>
              <a:rPr lang="en-US" sz="1200" b="0" i="0" dirty="0" err="1">
                <a:solidFill>
                  <a:schemeClr val="tx1"/>
                </a:solidFill>
                <a:latin typeface="FS Lola"/>
                <a:cs typeface="FS Lola"/>
              </a:rPr>
              <a:t>eum</a:t>
            </a:r>
            <a:r>
              <a:rPr lang="en-US" sz="1200" b="0" i="0" dirty="0">
                <a:solidFill>
                  <a:schemeClr val="tx1"/>
                </a:solidFill>
                <a:latin typeface="FS Lola"/>
                <a:cs typeface="FS Lola"/>
              </a:rPr>
              <a:t> ad. </a:t>
            </a:r>
            <a:r>
              <a:rPr lang="en-US" sz="1200" b="0" i="0" dirty="0" err="1">
                <a:solidFill>
                  <a:schemeClr val="tx1"/>
                </a:solidFill>
                <a:latin typeface="FS Lola"/>
                <a:cs typeface="FS Lola"/>
              </a:rPr>
              <a:t>Ancillae</a:t>
            </a:r>
            <a:r>
              <a:rPr lang="en-US" sz="1200" b="0" i="0" dirty="0">
                <a:solidFill>
                  <a:schemeClr val="tx1"/>
                </a:solidFill>
                <a:latin typeface="FS Lola"/>
                <a:cs typeface="FS Lola"/>
              </a:rPr>
              <a:t> </a:t>
            </a:r>
            <a:r>
              <a:rPr lang="en-US" sz="1200" b="0" i="0" dirty="0" err="1">
                <a:solidFill>
                  <a:schemeClr val="tx1"/>
                </a:solidFill>
                <a:latin typeface="FS Lola"/>
                <a:cs typeface="FS Lola"/>
              </a:rPr>
              <a:t>interesset</a:t>
            </a:r>
            <a:r>
              <a:rPr lang="en-US" sz="1200" b="0" i="0" dirty="0">
                <a:solidFill>
                  <a:schemeClr val="tx1"/>
                </a:solidFill>
                <a:latin typeface="FS Lola"/>
                <a:cs typeface="FS Lola"/>
              </a:rPr>
              <a:t> ne pro, </a:t>
            </a:r>
            <a:r>
              <a:rPr lang="en-US" sz="1200" b="0" i="0" dirty="0" err="1">
                <a:solidFill>
                  <a:schemeClr val="tx1"/>
                </a:solidFill>
                <a:latin typeface="FS Lola"/>
                <a:cs typeface="FS Lola"/>
              </a:rPr>
              <a:t>tempor</a:t>
            </a:r>
            <a:r>
              <a:rPr lang="en-US" sz="1200" b="0" i="0" dirty="0">
                <a:solidFill>
                  <a:schemeClr val="tx1"/>
                </a:solidFill>
                <a:latin typeface="FS Lola"/>
                <a:cs typeface="FS Lola"/>
              </a:rPr>
              <a:t> </a:t>
            </a:r>
            <a:r>
              <a:rPr lang="en-US" sz="1200" b="0" i="0" dirty="0" err="1">
                <a:solidFill>
                  <a:schemeClr val="tx1"/>
                </a:solidFill>
                <a:latin typeface="FS Lola"/>
                <a:cs typeface="FS Lola"/>
              </a:rPr>
              <a:t>apeirian</a:t>
            </a:r>
            <a:r>
              <a:rPr lang="en-US" sz="1200" b="0" i="0" dirty="0">
                <a:solidFill>
                  <a:schemeClr val="tx1"/>
                </a:solidFill>
                <a:latin typeface="FS Lola"/>
                <a:cs typeface="FS Lola"/>
              </a:rPr>
              <a:t> </a:t>
            </a:r>
            <a:r>
              <a:rPr lang="en-US" sz="1200" b="0" i="0" dirty="0" err="1">
                <a:solidFill>
                  <a:schemeClr val="tx1"/>
                </a:solidFill>
                <a:latin typeface="FS Lola"/>
                <a:cs typeface="FS Lola"/>
              </a:rPr>
              <a:t>persequeris</a:t>
            </a:r>
            <a:r>
              <a:rPr lang="en-US" sz="1200" b="0" i="0" dirty="0">
                <a:solidFill>
                  <a:schemeClr val="tx1"/>
                </a:solidFill>
                <a:latin typeface="FS Lola"/>
                <a:cs typeface="FS Lola"/>
              </a:rPr>
              <a:t> an duo.</a:t>
            </a:r>
          </a:p>
        </p:txBody>
      </p:sp>
    </p:spTree>
    <p:extLst>
      <p:ext uri="{BB962C8B-B14F-4D97-AF65-F5344CB8AC3E}">
        <p14:creationId xmlns:p14="http://schemas.microsoft.com/office/powerpoint/2010/main" val="158161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sz="2800" b="0" i="0" dirty="0" err="1">
                <a:solidFill>
                  <a:srgbClr val="E80202"/>
                </a:solidFill>
                <a:latin typeface="ATC Overlook Heavy"/>
                <a:cs typeface="ATC Overlook Heavy"/>
              </a:rPr>
              <a:t>Lorem</a:t>
            </a:r>
            <a:r>
              <a:rPr lang="en-US" sz="2800" b="0" i="0" dirty="0">
                <a:solidFill>
                  <a:srgbClr val="E80202"/>
                </a:solidFill>
                <a:latin typeface="ATC Overlook Heavy"/>
                <a:cs typeface="ATC Overlook Heavy"/>
              </a:rPr>
              <a:t> </a:t>
            </a:r>
            <a:r>
              <a:rPr lang="en-US" sz="2800" b="0" i="0" dirty="0" err="1">
                <a:solidFill>
                  <a:srgbClr val="E80202"/>
                </a:solidFill>
                <a:latin typeface="ATC Overlook Heavy"/>
                <a:cs typeface="ATC Overlook Heavy"/>
              </a:rPr>
              <a:t>Ipsum</a:t>
            </a:r>
            <a:endParaRPr lang="en-US" sz="2800" b="0" i="0" dirty="0">
              <a:solidFill>
                <a:srgbClr val="E80202"/>
              </a:solidFill>
              <a:latin typeface="ATC Overlook Heavy"/>
              <a:cs typeface="ATC Overlook Heavy"/>
            </a:endParaRP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70C1F-D94E-4714-956E-3DB79AB70240}" type="datetimeFigureOut">
              <a:rPr lang="en-US" smtClean="0"/>
              <a:t>8/23/2021</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2D069-1377-45E7-A36E-BF054AF54104}" type="slidenum">
              <a:rPr lang="en-US" smtClean="0"/>
              <a:t>‹#›</a:t>
            </a:fld>
            <a:endParaRPr lang="en-US" dirty="0"/>
          </a:p>
        </p:txBody>
      </p:sp>
    </p:spTree>
    <p:extLst>
      <p:ext uri="{BB962C8B-B14F-4D97-AF65-F5344CB8AC3E}">
        <p14:creationId xmlns:p14="http://schemas.microsoft.com/office/powerpoint/2010/main" val="85255693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80" r:id="rId3"/>
    <p:sldLayoutId id="2147483676" r:id="rId4"/>
    <p:sldLayoutId id="2147483679" r:id="rId5"/>
    <p:sldLayoutId id="2147483677" r:id="rId6"/>
    <p:sldLayoutId id="2147483678" r:id="rId7"/>
  </p:sldLayoutIdLst>
  <p:txStyles>
    <p:titleStyle>
      <a:lvl1pPr algn="l" defTabSz="914400" rtl="0" eaLnBrk="1" latinLnBrk="0" hangingPunct="1">
        <a:spcBef>
          <a:spcPct val="0"/>
        </a:spcBef>
        <a:buNone/>
        <a:defRPr sz="2800" b="0" i="0" kern="1200">
          <a:solidFill>
            <a:schemeClr val="tx1"/>
          </a:solidFill>
          <a:latin typeface="ATC Overlook Heavy"/>
          <a:ea typeface="+mj-ea"/>
          <a:cs typeface="ATC Overlook Heavy"/>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FS Lola"/>
          <a:ea typeface="+mn-ea"/>
          <a:cs typeface="FS Lola"/>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FS Lola"/>
          <a:ea typeface="+mn-ea"/>
          <a:cs typeface="FS Lola"/>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FS Lola"/>
          <a:ea typeface="+mn-ea"/>
          <a:cs typeface="FS Lola"/>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FS Lola"/>
          <a:ea typeface="+mn-ea"/>
          <a:cs typeface="FS Lola"/>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FS Lola"/>
          <a:ea typeface="+mn-ea"/>
          <a:cs typeface="FS Lola"/>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931818" y="1847917"/>
            <a:ext cx="10528662" cy="1205100"/>
          </a:xfrm>
        </p:spPr>
        <p:txBody>
          <a:bodyPr>
            <a:noAutofit/>
          </a:bodyPr>
          <a:lstStyle/>
          <a:p>
            <a:r>
              <a:rPr lang="en-US" sz="5400" b="1" dirty="0"/>
              <a:t>Deans &amp; Chairs Retreat</a:t>
            </a:r>
            <a:br>
              <a:rPr lang="en-US" sz="5400" b="1" dirty="0"/>
            </a:br>
            <a:r>
              <a:rPr lang="en-US" sz="4000" dirty="0"/>
              <a:t>Effective Management in a Hybrid  Environment: A Collaborative Discussion</a:t>
            </a:r>
            <a:endParaRPr lang="en-US" sz="4000" b="1" dirty="0"/>
          </a:p>
        </p:txBody>
      </p:sp>
      <p:sp>
        <p:nvSpPr>
          <p:cNvPr id="9" name="Title 1"/>
          <p:cNvSpPr txBox="1">
            <a:spLocks/>
          </p:cNvSpPr>
          <p:nvPr/>
        </p:nvSpPr>
        <p:spPr>
          <a:xfrm>
            <a:off x="2561376" y="3987637"/>
            <a:ext cx="7269545" cy="158108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kern="1200" baseline="0">
                <a:solidFill>
                  <a:schemeClr val="bg1"/>
                </a:solidFill>
                <a:effectLst>
                  <a:outerShdw blurRad="50800" dist="38100" dir="2700000" algn="tl" rotWithShape="0">
                    <a:prstClr val="black">
                      <a:alpha val="40000"/>
                    </a:prstClr>
                  </a:outerShdw>
                </a:effectLst>
                <a:latin typeface="ATC Overlook Heavy"/>
                <a:ea typeface="+mj-ea"/>
                <a:cs typeface="ATC Overlook Heavy"/>
              </a:defRPr>
            </a:lvl1pPr>
          </a:lstStyle>
          <a:p>
            <a:r>
              <a:rPr lang="en-US" sz="2800" b="1" dirty="0">
                <a:solidFill>
                  <a:prstClr val="white"/>
                </a:solidFill>
                <a:effectLst/>
              </a:rPr>
              <a:t>Kristina de la Vega, AVP Human Resources</a:t>
            </a:r>
          </a:p>
          <a:p>
            <a:r>
              <a:rPr lang="en-US" sz="2800" b="1" dirty="0">
                <a:solidFill>
                  <a:prstClr val="white"/>
                </a:solidFill>
                <a:effectLst/>
              </a:rPr>
              <a:t>August 23, 2021</a:t>
            </a:r>
          </a:p>
        </p:txBody>
      </p:sp>
      <p:pic>
        <p:nvPicPr>
          <p:cNvPr id="6" name="Picture 5"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Tree>
    <p:extLst>
      <p:ext uri="{BB962C8B-B14F-4D97-AF65-F5344CB8AC3E}">
        <p14:creationId xmlns:p14="http://schemas.microsoft.com/office/powerpoint/2010/main" val="1467993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ChangeArrowheads="1"/>
          </p:cNvSpPr>
          <p:nvPr/>
        </p:nvSpPr>
        <p:spPr bwMode="auto">
          <a:xfrm>
            <a:off x="391885" y="116597"/>
            <a:ext cx="10903131" cy="1006497"/>
          </a:xfrm>
          <a:prstGeom prst="rect">
            <a:avLst/>
          </a:prstGeom>
          <a:noFill/>
          <a:ln w="9525">
            <a:noFill/>
            <a:miter lim="800000"/>
            <a:headEnd/>
            <a:tailEnd/>
          </a:ln>
        </p:spPr>
        <p:txBody>
          <a:bodyPr anchor="ctr"/>
          <a:lstStyle/>
          <a:p>
            <a:pPr lvl="0" algn="ctr">
              <a:defRPr/>
            </a:pPr>
            <a:r>
              <a:rPr lang="en-US" sz="4800" b="1" dirty="0">
                <a:solidFill>
                  <a:srgbClr val="D00D2D"/>
                </a:solidFill>
                <a:effectLst>
                  <a:outerShdw blurRad="50800" dist="38100" dir="2700000" algn="tl" rotWithShape="0">
                    <a:prstClr val="black">
                      <a:alpha val="40000"/>
                    </a:prstClr>
                  </a:outerShdw>
                </a:effectLst>
                <a:latin typeface="ATC Overlook"/>
              </a:rPr>
              <a:t>Benefits &amp; Challenges of Telecommuting</a:t>
            </a:r>
          </a:p>
        </p:txBody>
      </p:sp>
      <p:pic>
        <p:nvPicPr>
          <p:cNvPr id="6" name="Picture 5"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
        <p:nvSpPr>
          <p:cNvPr id="7" name="Rectangle 6">
            <a:extLst>
              <a:ext uri="{FF2B5EF4-FFF2-40B4-BE49-F238E27FC236}">
                <a16:creationId xmlns:a16="http://schemas.microsoft.com/office/drawing/2014/main" id="{0D2CBDD2-2979-4203-863F-F382A9696853}"/>
              </a:ext>
            </a:extLst>
          </p:cNvPr>
          <p:cNvSpPr/>
          <p:nvPr/>
        </p:nvSpPr>
        <p:spPr>
          <a:xfrm>
            <a:off x="304800" y="1236305"/>
            <a:ext cx="5460274" cy="3754874"/>
          </a:xfrm>
          <a:prstGeom prst="rect">
            <a:avLst/>
          </a:prstGeom>
        </p:spPr>
        <p:txBody>
          <a:bodyPr wrap="square">
            <a:spAutoFit/>
          </a:bodyPr>
          <a:lstStyle/>
          <a:p>
            <a:r>
              <a:rPr lang="en-US" sz="2000" b="1" dirty="0">
                <a:latin typeface="Arial" panose="020B0604020202020204" pitchFamily="34" charset="0"/>
              </a:rPr>
              <a:t>Benefits of Telecommuting:</a:t>
            </a:r>
          </a:p>
          <a:p>
            <a:endParaRPr lang="en-US" sz="2000" b="1" dirty="0">
              <a:latin typeface="Arial" panose="020B0604020202020204" pitchFamily="34" charset="0"/>
            </a:endParaRPr>
          </a:p>
          <a:p>
            <a:r>
              <a:rPr lang="en-US" sz="2000" dirty="0">
                <a:latin typeface="Courier New" panose="02070309020205020404" pitchFamily="49" charset="0"/>
              </a:rPr>
              <a:t>•</a:t>
            </a:r>
            <a:r>
              <a:rPr lang="en-US" sz="2000" dirty="0">
                <a:latin typeface="Arial" panose="020B0604020202020204" pitchFamily="34" charset="0"/>
              </a:rPr>
              <a:t>Increased employee productivity and morale.</a:t>
            </a:r>
          </a:p>
          <a:p>
            <a:r>
              <a:rPr lang="en-US" sz="2000" dirty="0">
                <a:latin typeface="Courier New" panose="02070309020205020404" pitchFamily="49" charset="0"/>
              </a:rPr>
              <a:t>•</a:t>
            </a:r>
            <a:r>
              <a:rPr lang="en-US" sz="2000" dirty="0">
                <a:latin typeface="Arial" panose="020B0604020202020204" pitchFamily="34" charset="0"/>
              </a:rPr>
              <a:t>Reduced employee absenteeism and stress.</a:t>
            </a:r>
          </a:p>
          <a:p>
            <a:r>
              <a:rPr lang="en-US" sz="2000" dirty="0">
                <a:latin typeface="Courier New" panose="02070309020205020404" pitchFamily="49" charset="0"/>
              </a:rPr>
              <a:t>•</a:t>
            </a:r>
            <a:r>
              <a:rPr lang="en-US" sz="2000" dirty="0">
                <a:latin typeface="Arial" panose="020B0604020202020204" pitchFamily="34" charset="0"/>
              </a:rPr>
              <a:t>Extended life of infrastructure.</a:t>
            </a:r>
          </a:p>
          <a:p>
            <a:r>
              <a:rPr lang="en-US" sz="2000" dirty="0">
                <a:latin typeface="Courier New" panose="02070309020205020404" pitchFamily="49" charset="0"/>
              </a:rPr>
              <a:t>•</a:t>
            </a:r>
            <a:r>
              <a:rPr lang="en-US" sz="2000" dirty="0">
                <a:latin typeface="Arial" panose="020B0604020202020204" pitchFamily="34" charset="0"/>
              </a:rPr>
              <a:t>Reduced paper/office supply expenditures.</a:t>
            </a:r>
          </a:p>
          <a:p>
            <a:r>
              <a:rPr lang="en-US" sz="2000" dirty="0">
                <a:latin typeface="Courier New" panose="02070309020205020404" pitchFamily="49" charset="0"/>
              </a:rPr>
              <a:t>•</a:t>
            </a:r>
            <a:r>
              <a:rPr lang="en-US" sz="2000" dirty="0">
                <a:latin typeface="Arial" panose="020B0604020202020204" pitchFamily="34" charset="0"/>
              </a:rPr>
              <a:t>Reduced commuting and food related expenses.</a:t>
            </a:r>
          </a:p>
          <a:p>
            <a:r>
              <a:rPr lang="en-US" sz="2000" dirty="0">
                <a:latin typeface="Courier New" panose="02070309020205020404" pitchFamily="49" charset="0"/>
              </a:rPr>
              <a:t>•</a:t>
            </a:r>
            <a:r>
              <a:rPr lang="en-US" sz="2000" dirty="0">
                <a:latin typeface="Arial" panose="020B0604020202020204" pitchFamily="34" charset="0"/>
              </a:rPr>
              <a:t>Reduced traffic and parking congestion.</a:t>
            </a:r>
          </a:p>
          <a:p>
            <a:r>
              <a:rPr lang="en-US" sz="2000" dirty="0">
                <a:latin typeface="Courier New" panose="02070309020205020404" pitchFamily="49" charset="0"/>
              </a:rPr>
              <a:t>•</a:t>
            </a:r>
            <a:r>
              <a:rPr lang="en-US" sz="2000" dirty="0">
                <a:latin typeface="Arial" panose="020B0604020202020204" pitchFamily="34" charset="0"/>
              </a:rPr>
              <a:t>Improved regional air quality.</a:t>
            </a:r>
          </a:p>
          <a:p>
            <a:r>
              <a:rPr lang="en-US" sz="2000" dirty="0">
                <a:latin typeface="Courier New" panose="02070309020205020404" pitchFamily="49" charset="0"/>
              </a:rPr>
              <a:t>•</a:t>
            </a:r>
            <a:r>
              <a:rPr lang="en-US" sz="2000" dirty="0">
                <a:latin typeface="Arial" panose="020B0604020202020204" pitchFamily="34" charset="0"/>
              </a:rPr>
              <a:t>Reduced waste generation.</a:t>
            </a:r>
          </a:p>
          <a:p>
            <a:endParaRPr lang="en-US" dirty="0">
              <a:latin typeface="Arial" panose="020B0604020202020204" pitchFamily="34" charset="0"/>
            </a:endParaRPr>
          </a:p>
        </p:txBody>
      </p:sp>
      <p:sp>
        <p:nvSpPr>
          <p:cNvPr id="9" name="Rectangle 8">
            <a:extLst>
              <a:ext uri="{FF2B5EF4-FFF2-40B4-BE49-F238E27FC236}">
                <a16:creationId xmlns:a16="http://schemas.microsoft.com/office/drawing/2014/main" id="{A61C0211-D129-412C-869D-E98C9A302012}"/>
              </a:ext>
            </a:extLst>
          </p:cNvPr>
          <p:cNvSpPr/>
          <p:nvPr/>
        </p:nvSpPr>
        <p:spPr>
          <a:xfrm>
            <a:off x="6191794" y="2493338"/>
            <a:ext cx="6000206" cy="2831544"/>
          </a:xfrm>
          <a:prstGeom prst="rect">
            <a:avLst/>
          </a:prstGeom>
        </p:spPr>
        <p:txBody>
          <a:bodyPr wrap="square">
            <a:spAutoFit/>
          </a:bodyPr>
          <a:lstStyle/>
          <a:p>
            <a:r>
              <a:rPr lang="en-US" sz="2000" b="1" dirty="0">
                <a:latin typeface="Arial" panose="020B0604020202020204" pitchFamily="34" charset="0"/>
              </a:rPr>
              <a:t>Challenges of Telecommuting:</a:t>
            </a:r>
          </a:p>
          <a:p>
            <a:endParaRPr lang="en-US" sz="2000" b="1" dirty="0">
              <a:latin typeface="Arial" panose="020B0604020202020204" pitchFamily="34" charset="0"/>
            </a:endParaRPr>
          </a:p>
          <a:p>
            <a:r>
              <a:rPr lang="en-US" sz="2000" dirty="0">
                <a:latin typeface="Courier New" panose="02070309020205020404" pitchFamily="49" charset="0"/>
              </a:rPr>
              <a:t>•</a:t>
            </a:r>
            <a:r>
              <a:rPr lang="en-US" sz="2000" dirty="0">
                <a:latin typeface="Arial" panose="020B0604020202020204" pitchFamily="34" charset="0"/>
              </a:rPr>
              <a:t>Increased work hours.</a:t>
            </a:r>
          </a:p>
          <a:p>
            <a:r>
              <a:rPr lang="en-US" sz="2000" dirty="0">
                <a:latin typeface="Courier New" panose="02070309020205020404" pitchFamily="49" charset="0"/>
              </a:rPr>
              <a:t>•</a:t>
            </a:r>
            <a:r>
              <a:rPr lang="en-US" sz="2000" dirty="0">
                <a:latin typeface="Arial" panose="020B0604020202020204" pitchFamily="34" charset="0"/>
              </a:rPr>
              <a:t>Reduced and unclear boundary between work/life</a:t>
            </a:r>
          </a:p>
          <a:p>
            <a:r>
              <a:rPr lang="en-US" sz="2000" dirty="0">
                <a:latin typeface="Courier New" panose="02070309020205020404" pitchFamily="49" charset="0"/>
              </a:rPr>
              <a:t>•</a:t>
            </a:r>
            <a:r>
              <a:rPr lang="en-US" sz="2000" dirty="0">
                <a:latin typeface="Arial" panose="020B0604020202020204" pitchFamily="34" charset="0"/>
              </a:rPr>
              <a:t>Increased interruptions and lack of focus for </a:t>
            </a:r>
          </a:p>
          <a:p>
            <a:r>
              <a:rPr lang="en-US" sz="2000" dirty="0">
                <a:latin typeface="Arial" panose="020B0604020202020204" pitchFamily="34" charset="0"/>
              </a:rPr>
              <a:t>caregivers.</a:t>
            </a:r>
          </a:p>
          <a:p>
            <a:r>
              <a:rPr lang="en-US" sz="2000" dirty="0">
                <a:latin typeface="Courier New" panose="02070309020205020404" pitchFamily="49" charset="0"/>
              </a:rPr>
              <a:t>•</a:t>
            </a:r>
            <a:r>
              <a:rPr lang="en-US" sz="2000" dirty="0">
                <a:latin typeface="Arial" panose="020B0604020202020204" pitchFamily="34" charset="0"/>
              </a:rPr>
              <a:t>Home office challenges.</a:t>
            </a:r>
          </a:p>
          <a:p>
            <a:pPr marL="285750" indent="-285750">
              <a:buFont typeface="Arial" panose="020B0604020202020204" pitchFamily="34" charset="0"/>
              <a:buChar char="•"/>
            </a:pPr>
            <a:r>
              <a:rPr lang="en-US" sz="2000" dirty="0">
                <a:latin typeface="Arial" panose="020B0604020202020204" pitchFamily="34" charset="0"/>
              </a:rPr>
              <a:t>Loneliness</a:t>
            </a:r>
          </a:p>
          <a:p>
            <a:endParaRPr lang="en-US" dirty="0"/>
          </a:p>
        </p:txBody>
      </p:sp>
    </p:spTree>
    <p:extLst>
      <p:ext uri="{BB962C8B-B14F-4D97-AF65-F5344CB8AC3E}">
        <p14:creationId xmlns:p14="http://schemas.microsoft.com/office/powerpoint/2010/main" val="422822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ChangeArrowheads="1"/>
          </p:cNvSpPr>
          <p:nvPr/>
        </p:nvSpPr>
        <p:spPr bwMode="auto">
          <a:xfrm>
            <a:off x="2402280" y="-12358"/>
            <a:ext cx="7322179" cy="1006497"/>
          </a:xfrm>
          <a:prstGeom prst="rect">
            <a:avLst/>
          </a:prstGeom>
          <a:noFill/>
          <a:ln w="9525">
            <a:noFill/>
            <a:miter lim="800000"/>
            <a:headEnd/>
            <a:tailE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D00D2D"/>
                </a:solidFill>
                <a:effectLst>
                  <a:outerShdw blurRad="50800" dist="38100" dir="2700000" algn="tl" rotWithShape="0">
                    <a:prstClr val="black">
                      <a:alpha val="40000"/>
                    </a:prstClr>
                  </a:outerShdw>
                </a:effectLst>
                <a:uLnTx/>
                <a:uFillTx/>
                <a:latin typeface="ATC Overlook"/>
                <a:ea typeface="+mn-ea"/>
                <a:cs typeface="+mn-cs"/>
              </a:rPr>
              <a:t>CSUN Survey</a:t>
            </a:r>
          </a:p>
        </p:txBody>
      </p:sp>
      <p:pic>
        <p:nvPicPr>
          <p:cNvPr id="14" name="Picture 13"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pic>
        <p:nvPicPr>
          <p:cNvPr id="2" name="Picture 1">
            <a:extLst>
              <a:ext uri="{FF2B5EF4-FFF2-40B4-BE49-F238E27FC236}">
                <a16:creationId xmlns:a16="http://schemas.microsoft.com/office/drawing/2014/main" id="{EABAA9C2-1702-474A-8678-04ACE34B0190}"/>
              </a:ext>
            </a:extLst>
          </p:cNvPr>
          <p:cNvPicPr>
            <a:picLocks noChangeAspect="1"/>
          </p:cNvPicPr>
          <p:nvPr/>
        </p:nvPicPr>
        <p:blipFill>
          <a:blip r:embed="rId4"/>
          <a:stretch>
            <a:fillRect/>
          </a:stretch>
        </p:blipFill>
        <p:spPr>
          <a:xfrm>
            <a:off x="122044" y="994139"/>
            <a:ext cx="12010015" cy="5706069"/>
          </a:xfrm>
          <a:prstGeom prst="rect">
            <a:avLst/>
          </a:prstGeom>
        </p:spPr>
      </p:pic>
    </p:spTree>
    <p:extLst>
      <p:ext uri="{BB962C8B-B14F-4D97-AF65-F5344CB8AC3E}">
        <p14:creationId xmlns:p14="http://schemas.microsoft.com/office/powerpoint/2010/main" val="131103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524000" y="-57111"/>
            <a:ext cx="8915400" cy="1066800"/>
          </a:xfrm>
          <a:prstGeom prst="rect">
            <a:avLst/>
          </a:prstGeom>
          <a:noFill/>
          <a:ln w="9525">
            <a:noFill/>
            <a:miter lim="800000"/>
            <a:headEnd/>
            <a:tailEn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normAutofit/>
          </a:bodyPr>
          <a:lstStyle>
            <a:lvl1pPr algn="l" defTabSz="914400" rtl="0" eaLnBrk="1" latinLnBrk="0" hangingPunct="1">
              <a:spcBef>
                <a:spcPct val="0"/>
              </a:spcBef>
              <a:buNone/>
              <a:defRPr sz="2800" b="0" i="0" kern="1200">
                <a:solidFill>
                  <a:schemeClr val="tx1"/>
                </a:solidFill>
                <a:latin typeface="ATC Overlook Heavy"/>
                <a:ea typeface="+mj-ea"/>
                <a:cs typeface="ATC Overlook Heavy"/>
              </a:defRPr>
            </a:lvl1pPr>
          </a:lstStyle>
          <a:p>
            <a:pPr algn="ctr"/>
            <a:r>
              <a:rPr lang="en-US" sz="5400" b="1" dirty="0">
                <a:ln w="0"/>
                <a:solidFill>
                  <a:srgbClr val="D00D2D"/>
                </a:solidFill>
                <a:latin typeface="ATC Overlook"/>
              </a:rPr>
              <a:t>Trust</a:t>
            </a:r>
          </a:p>
        </p:txBody>
      </p:sp>
      <p:sp>
        <p:nvSpPr>
          <p:cNvPr id="7" name="Text Placeholder 1"/>
          <p:cNvSpPr>
            <a:spLocks noGrp="1"/>
          </p:cNvSpPr>
          <p:nvPr>
            <p:ph type="body" sz="quarter" idx="14"/>
          </p:nvPr>
        </p:nvSpPr>
        <p:spPr>
          <a:xfrm>
            <a:off x="1049383" y="1025686"/>
            <a:ext cx="10093233" cy="1625600"/>
          </a:xfrm>
        </p:spPr>
        <p:txBody>
          <a:bodyPr>
            <a:noAutofit/>
          </a:bodyPr>
          <a:lstStyle/>
          <a:p>
            <a:pPr marL="285750" indent="-285750">
              <a:buFont typeface="Arial" panose="020B0604020202020204" pitchFamily="34" charset="0"/>
              <a:buChar char="•"/>
            </a:pPr>
            <a:r>
              <a:rPr lang="en-US" sz="2400" dirty="0"/>
              <a:t>Trust is formed based on two important beliefs: </a:t>
            </a:r>
          </a:p>
          <a:p>
            <a:pPr marL="1028700" lvl="1">
              <a:buFont typeface="Arial" panose="020B0604020202020204" pitchFamily="34" charset="0"/>
              <a:buChar char="•"/>
            </a:pPr>
            <a:r>
              <a:rPr lang="en-US" sz="2400" dirty="0"/>
              <a:t>first, that others will deliver a high quality of work, and </a:t>
            </a:r>
          </a:p>
          <a:p>
            <a:pPr marL="1028700" lvl="1">
              <a:buFont typeface="Arial" panose="020B0604020202020204" pitchFamily="34" charset="0"/>
              <a:buChar char="•"/>
            </a:pPr>
            <a:r>
              <a:rPr lang="en-US" sz="2400" dirty="0"/>
              <a:t>second, that others have integrity and good intentions. </a:t>
            </a:r>
          </a:p>
          <a:p>
            <a:pPr lvl="1" indent="0">
              <a:buNone/>
            </a:pPr>
            <a:endParaRPr lang="en-US" sz="2400" dirty="0"/>
          </a:p>
        </p:txBody>
      </p:sp>
      <p:pic>
        <p:nvPicPr>
          <p:cNvPr id="6" name="Picture 5"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
        <p:nvSpPr>
          <p:cNvPr id="2" name="Rectangle 1">
            <a:extLst>
              <a:ext uri="{FF2B5EF4-FFF2-40B4-BE49-F238E27FC236}">
                <a16:creationId xmlns:a16="http://schemas.microsoft.com/office/drawing/2014/main" id="{49705C42-3A4B-4BB1-9EC3-7175F1C75E57}"/>
              </a:ext>
            </a:extLst>
          </p:cNvPr>
          <p:cNvSpPr/>
          <p:nvPr/>
        </p:nvSpPr>
        <p:spPr>
          <a:xfrm>
            <a:off x="558529" y="2867887"/>
            <a:ext cx="10860677" cy="2677656"/>
          </a:xfrm>
          <a:prstGeom prst="rect">
            <a:avLst/>
          </a:prstGeom>
        </p:spPr>
        <p:txBody>
          <a:bodyPr wrap="square">
            <a:spAutoFit/>
          </a:bodyPr>
          <a:lstStyle/>
          <a:p>
            <a:pPr marL="800100" lvl="1" indent="-342900">
              <a:buFont typeface="Arial" panose="020B0604020202020204" pitchFamily="34" charset="0"/>
              <a:buChar char="•"/>
            </a:pPr>
            <a:r>
              <a:rPr lang="en-US" sz="2400" dirty="0"/>
              <a:t>To build up a significant level of trust in your area, you need to foster transparency between your team members. </a:t>
            </a:r>
          </a:p>
          <a:p>
            <a:pPr marL="800100" lvl="1" indent="-342900">
              <a:buFont typeface="Arial" panose="020B0604020202020204" pitchFamily="34" charset="0"/>
              <a:buChar char="•"/>
            </a:pPr>
            <a:r>
              <a:rPr lang="en-US" sz="2400" dirty="0"/>
              <a:t>Give them regular opportunities to connect through video meetings and calls so they can get to know each other and see the steps everyone is taking to get their work done every day. </a:t>
            </a:r>
          </a:p>
          <a:p>
            <a:pPr marL="800100" lvl="1" indent="-342900">
              <a:buFont typeface="Arial" panose="020B0604020202020204" pitchFamily="34" charset="0"/>
              <a:buChar char="•"/>
            </a:pPr>
            <a:r>
              <a:rPr lang="en-US" sz="2400" dirty="0"/>
              <a:t>The more conversations your team members can have with each other, the more they will trust each other.</a:t>
            </a:r>
            <a:endParaRPr lang="en-US" sz="2400" b="1" dirty="0"/>
          </a:p>
        </p:txBody>
      </p:sp>
    </p:spTree>
    <p:extLst>
      <p:ext uri="{BB962C8B-B14F-4D97-AF65-F5344CB8AC3E}">
        <p14:creationId xmlns:p14="http://schemas.microsoft.com/office/powerpoint/2010/main" val="109910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79268" y="1333137"/>
            <a:ext cx="11295018"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t>Trust and productivity are built on </a:t>
            </a:r>
            <a:r>
              <a:rPr lang="en-US" sz="2400" b="1" dirty="0"/>
              <a:t>shared expectations and goals</a:t>
            </a:r>
            <a:r>
              <a:rPr lang="en-US" sz="2400" dirty="0"/>
              <a:t>.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When everyone on your team is on the same page in terms of projects, next steps, roadblocks and deadlines, they can all work together to achieve anything that needs to be done.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Use tools/systems that allows for regular updates with your team.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Goal is to create a permanent solution that keeps everyone on the same page and knowledgeable about what they each need to do to foster communication and trust.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Make sure plans are flexible to change.</a:t>
            </a:r>
          </a:p>
        </p:txBody>
      </p:sp>
      <p:pic>
        <p:nvPicPr>
          <p:cNvPr id="8" name="Picture 7"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
        <p:nvSpPr>
          <p:cNvPr id="9" name="Rectangle 2">
            <a:extLst>
              <a:ext uri="{FF2B5EF4-FFF2-40B4-BE49-F238E27FC236}">
                <a16:creationId xmlns:a16="http://schemas.microsoft.com/office/drawing/2014/main" id="{A3A62CFC-9219-4CDB-808F-4AE71B43FB0B}"/>
              </a:ext>
            </a:extLst>
          </p:cNvPr>
          <p:cNvSpPr>
            <a:spLocks noChangeArrowheads="1"/>
          </p:cNvSpPr>
          <p:nvPr/>
        </p:nvSpPr>
        <p:spPr bwMode="auto">
          <a:xfrm>
            <a:off x="1297578" y="116421"/>
            <a:ext cx="9283336" cy="1006497"/>
          </a:xfrm>
          <a:prstGeom prst="rect">
            <a:avLst/>
          </a:prstGeom>
          <a:noFill/>
          <a:ln w="9525">
            <a:noFill/>
            <a:miter lim="800000"/>
            <a:headEnd/>
            <a:tailEnd/>
          </a:ln>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D00D2D"/>
                </a:solidFill>
                <a:effectLst>
                  <a:outerShdw blurRad="50800" dist="38100" dir="2700000" algn="tl" rotWithShape="0">
                    <a:prstClr val="black">
                      <a:alpha val="40000"/>
                    </a:prstClr>
                  </a:outerShdw>
                </a:effectLst>
                <a:uLnTx/>
                <a:uFillTx/>
                <a:latin typeface="ATC Overlook"/>
                <a:ea typeface="+mn-ea"/>
                <a:cs typeface="+mn-cs"/>
              </a:rPr>
              <a:t>Create Shared Expectations</a:t>
            </a:r>
          </a:p>
        </p:txBody>
      </p:sp>
    </p:spTree>
    <p:extLst>
      <p:ext uri="{BB962C8B-B14F-4D97-AF65-F5344CB8AC3E}">
        <p14:creationId xmlns:p14="http://schemas.microsoft.com/office/powerpoint/2010/main" val="423358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extLst/>
          </p:nvPr>
        </p:nvSpPr>
        <p:spPr bwMode="auto">
          <a:xfrm>
            <a:off x="1557339" y="76979"/>
            <a:ext cx="9088437" cy="914083"/>
          </a:xfrm>
          <a:prstGeom prst="rect">
            <a:avLst/>
          </a:prstGeom>
          <a:noFill/>
          <a:ln w="9525">
            <a:noFill/>
            <a:miter lim="800000"/>
            <a:headEnd/>
            <a:tailEnd/>
          </a:ln>
        </p:spPr>
        <p:txBody>
          <a:bodyPr anchor="ctr"/>
          <a:lstStyle/>
          <a:p>
            <a:pPr algn="ctr"/>
            <a:r>
              <a:rPr lang="en-US" sz="5400" b="1" dirty="0">
                <a:ln w="0"/>
                <a:solidFill>
                  <a:srgbClr val="D00D2D"/>
                </a:solidFill>
                <a:effectLst>
                  <a:outerShdw blurRad="38100" dist="38100" dir="2700000" algn="tl">
                    <a:srgbClr val="000000">
                      <a:alpha val="43137"/>
                    </a:srgbClr>
                  </a:outerShdw>
                </a:effectLst>
                <a:latin typeface="ATC Overlook"/>
              </a:rPr>
              <a:t>Focus on Communication</a:t>
            </a:r>
          </a:p>
        </p:txBody>
      </p:sp>
      <p:sp>
        <p:nvSpPr>
          <p:cNvPr id="2" name="TextBox 1"/>
          <p:cNvSpPr txBox="1"/>
          <p:nvPr/>
        </p:nvSpPr>
        <p:spPr>
          <a:xfrm>
            <a:off x="-1286933" y="915671"/>
            <a:ext cx="3815644" cy="3588596"/>
          </a:xfrm>
          <a:prstGeom prst="rect">
            <a:avLst/>
          </a:prstGeom>
        </p:spPr>
        <p:txBody>
          <a:bodyPr vert="horz" wrap="square" lIns="91440" tIns="45720" rIns="91440" bIns="45720" rtlCol="0" anchor="ctr">
            <a:normAutofit/>
          </a:bodyPr>
          <a:lstStyle/>
          <a:p>
            <a:pPr algn="l"/>
            <a:endParaRPr lang="en-US" sz="1400" dirty="0"/>
          </a:p>
        </p:txBody>
      </p:sp>
      <p:sp>
        <p:nvSpPr>
          <p:cNvPr id="4" name="TextBox 3"/>
          <p:cNvSpPr txBox="1"/>
          <p:nvPr/>
        </p:nvSpPr>
        <p:spPr>
          <a:xfrm>
            <a:off x="505097" y="1247149"/>
            <a:ext cx="11504023" cy="4851382"/>
          </a:xfrm>
          <a:prstGeom prst="rect">
            <a:avLst/>
          </a:prstGeom>
        </p:spPr>
        <p:txBody>
          <a:bodyPr vert="horz" wrap="square" lIns="91440" tIns="45720" rIns="91440" bIns="45720" rtlCol="0" anchor="ctr">
            <a:normAutofit fontScale="92500" lnSpcReduction="20000"/>
          </a:bodyPr>
          <a:lstStyle/>
          <a:p>
            <a:pPr marL="457200" indent="-457200">
              <a:buFont typeface="Arial" panose="020B0604020202020204" pitchFamily="34" charset="0"/>
              <a:buChar char="•"/>
            </a:pPr>
            <a:r>
              <a:rPr lang="en-US" sz="2600" dirty="0"/>
              <a:t>Use communication tools such as collaboration software that features videoconferencing, instant messaging and automated notifications so you and your team can contact as needed.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Establish communication norms and encourage your team to communicate through video calls more often.</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Foster communication so that everyone feels engaged and knows exactly what they should be doing.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Managing a hybrid workforce means allowing for flexibility and trusting your employees to get their work done and to do it well. </a:t>
            </a:r>
          </a:p>
          <a:p>
            <a:endParaRPr lang="en-US" dirty="0"/>
          </a:p>
          <a:p>
            <a:br>
              <a:rPr lang="en-US" sz="2800" dirty="0"/>
            </a:br>
            <a:endParaRPr lang="en-US" sz="2700" dirty="0">
              <a:latin typeface="FS Lola"/>
            </a:endParaRPr>
          </a:p>
        </p:txBody>
      </p:sp>
      <p:pic>
        <p:nvPicPr>
          <p:cNvPr id="8" name="Picture 7"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Tree>
    <p:extLst>
      <p:ext uri="{BB962C8B-B14F-4D97-AF65-F5344CB8AC3E}">
        <p14:creationId xmlns:p14="http://schemas.microsoft.com/office/powerpoint/2010/main" val="365613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extLst/>
          </p:nvPr>
        </p:nvSpPr>
        <p:spPr bwMode="auto">
          <a:xfrm>
            <a:off x="1418002" y="294861"/>
            <a:ext cx="9088437" cy="914083"/>
          </a:xfrm>
          <a:prstGeom prst="rect">
            <a:avLst/>
          </a:prstGeom>
          <a:noFill/>
          <a:ln w="9525">
            <a:noFill/>
            <a:miter lim="800000"/>
            <a:headEnd/>
            <a:tailEnd/>
          </a:ln>
        </p:spPr>
        <p:txBody>
          <a:bodyPr anchor="ctr"/>
          <a:lstStyle/>
          <a:p>
            <a:pPr algn="ctr"/>
            <a:r>
              <a:rPr lang="en-US" sz="5400" b="1" dirty="0">
                <a:ln w="0"/>
                <a:solidFill>
                  <a:srgbClr val="D00D2D"/>
                </a:solidFill>
                <a:effectLst>
                  <a:outerShdw blurRad="38100" dist="38100" dir="2700000" algn="tl">
                    <a:srgbClr val="000000">
                      <a:alpha val="43137"/>
                    </a:srgbClr>
                  </a:outerShdw>
                </a:effectLst>
                <a:latin typeface="ATC Overlook"/>
              </a:rPr>
              <a:t>Discussion</a:t>
            </a:r>
          </a:p>
        </p:txBody>
      </p:sp>
      <p:sp>
        <p:nvSpPr>
          <p:cNvPr id="2" name="TextBox 1"/>
          <p:cNvSpPr txBox="1"/>
          <p:nvPr/>
        </p:nvSpPr>
        <p:spPr>
          <a:xfrm>
            <a:off x="-1286933" y="915671"/>
            <a:ext cx="3815644" cy="3588596"/>
          </a:xfrm>
          <a:prstGeom prst="rect">
            <a:avLst/>
          </a:prstGeom>
        </p:spPr>
        <p:txBody>
          <a:bodyPr vert="horz" wrap="square" lIns="91440" tIns="45720" rIns="91440" bIns="45720" rtlCol="0" anchor="ctr">
            <a:normAutofit/>
          </a:bodyPr>
          <a:lstStyle/>
          <a:p>
            <a:pPr algn="l"/>
            <a:endParaRPr lang="en-US" sz="1400" dirty="0"/>
          </a:p>
        </p:txBody>
      </p:sp>
      <p:sp>
        <p:nvSpPr>
          <p:cNvPr id="4" name="TextBox 3"/>
          <p:cNvSpPr txBox="1"/>
          <p:nvPr/>
        </p:nvSpPr>
        <p:spPr>
          <a:xfrm>
            <a:off x="505098" y="1497874"/>
            <a:ext cx="10728960" cy="3944982"/>
          </a:xfrm>
          <a:prstGeom prst="rect">
            <a:avLst/>
          </a:prstGeom>
        </p:spPr>
        <p:txBody>
          <a:bodyPr vert="horz" wrap="square" lIns="91440" tIns="45720" rIns="91440" bIns="45720" rtlCol="0" anchor="ctr">
            <a:normAutofit/>
          </a:bodyPr>
          <a:lstStyle/>
          <a:p>
            <a:endParaRPr lang="en-US" dirty="0"/>
          </a:p>
          <a:p>
            <a:br>
              <a:rPr lang="en-US" sz="2800" dirty="0"/>
            </a:br>
            <a:endParaRPr lang="en-US" sz="2700" dirty="0">
              <a:latin typeface="FS Lola"/>
            </a:endParaRPr>
          </a:p>
        </p:txBody>
      </p:sp>
      <p:pic>
        <p:nvPicPr>
          <p:cNvPr id="8" name="Picture 7" descr="CSUN_Logo.png"/>
          <p:cNvPicPr>
            <a:picLocks noGrp="1" noChangeAspect="1"/>
          </p:cNvPicPr>
          <p:nvPr/>
        </p:nvPicPr>
        <p:blipFill>
          <a:blip r:embed="rId3" cstate="email">
            <a:extLst>
              <a:ext uri="{28A0092B-C50C-407E-A947-70E740481C1C}">
                <a14:useLocalDpi xmlns:a14="http://schemas.microsoft.com/office/drawing/2010/main" val="0"/>
              </a:ext>
            </a:extLst>
          </a:blip>
          <a:srcRect t="31055" b="31055"/>
          <a:stretch>
            <a:fillRect/>
          </a:stretch>
        </p:blipFill>
        <p:spPr>
          <a:xfrm>
            <a:off x="10963115" y="6354618"/>
            <a:ext cx="912182" cy="345590"/>
          </a:xfrm>
          <a:custGeom>
            <a:avLst/>
            <a:gdLst>
              <a:gd name="connsiteX0" fmla="*/ 0 w 3699490"/>
              <a:gd name="connsiteY0" fmla="*/ 0 h 1977619"/>
              <a:gd name="connsiteX1" fmla="*/ 0 w 3699490"/>
              <a:gd name="connsiteY1" fmla="*/ 0 h 1977619"/>
              <a:gd name="connsiteX2" fmla="*/ 3699490 w 3699490"/>
              <a:gd name="connsiteY2" fmla="*/ 0 h 1977619"/>
              <a:gd name="connsiteX3" fmla="*/ 3699490 w 3699490"/>
              <a:gd name="connsiteY3" fmla="*/ 0 h 1977619"/>
              <a:gd name="connsiteX4" fmla="*/ 3699490 w 3699490"/>
              <a:gd name="connsiteY4" fmla="*/ 1977619 h 1977619"/>
              <a:gd name="connsiteX5" fmla="*/ 3699490 w 3699490"/>
              <a:gd name="connsiteY5" fmla="*/ 1977619 h 1977619"/>
              <a:gd name="connsiteX6" fmla="*/ 0 w 3699490"/>
              <a:gd name="connsiteY6" fmla="*/ 1977619 h 1977619"/>
              <a:gd name="connsiteX7" fmla="*/ 0 w 3699490"/>
              <a:gd name="connsiteY7" fmla="*/ 1977619 h 1977619"/>
              <a:gd name="connsiteX8" fmla="*/ 0 w 3699490"/>
              <a:gd name="connsiteY8" fmla="*/ 0 h 1977619"/>
              <a:gd name="connsiteX0" fmla="*/ 0 w 4118344"/>
              <a:gd name="connsiteY0" fmla="*/ 0 h 2331580"/>
              <a:gd name="connsiteX1" fmla="*/ 418854 w 4118344"/>
              <a:gd name="connsiteY1" fmla="*/ 353961 h 2331580"/>
              <a:gd name="connsiteX2" fmla="*/ 4118344 w 4118344"/>
              <a:gd name="connsiteY2" fmla="*/ 353961 h 2331580"/>
              <a:gd name="connsiteX3" fmla="*/ 4118344 w 4118344"/>
              <a:gd name="connsiteY3" fmla="*/ 353961 h 2331580"/>
              <a:gd name="connsiteX4" fmla="*/ 4118344 w 4118344"/>
              <a:gd name="connsiteY4" fmla="*/ 2331580 h 2331580"/>
              <a:gd name="connsiteX5" fmla="*/ 4118344 w 4118344"/>
              <a:gd name="connsiteY5" fmla="*/ 2331580 h 2331580"/>
              <a:gd name="connsiteX6" fmla="*/ 418854 w 4118344"/>
              <a:gd name="connsiteY6" fmla="*/ 2331580 h 2331580"/>
              <a:gd name="connsiteX7" fmla="*/ 418854 w 4118344"/>
              <a:gd name="connsiteY7" fmla="*/ 2331580 h 2331580"/>
              <a:gd name="connsiteX8" fmla="*/ 0 w 4118344"/>
              <a:gd name="connsiteY8" fmla="*/ 0 h 2331580"/>
              <a:gd name="connsiteX0" fmla="*/ 88491 w 4206835"/>
              <a:gd name="connsiteY0" fmla="*/ 0 h 5157371"/>
              <a:gd name="connsiteX1" fmla="*/ 507345 w 4206835"/>
              <a:gd name="connsiteY1" fmla="*/ 353961 h 5157371"/>
              <a:gd name="connsiteX2" fmla="*/ 4206835 w 4206835"/>
              <a:gd name="connsiteY2" fmla="*/ 353961 h 5157371"/>
              <a:gd name="connsiteX3" fmla="*/ 4206835 w 4206835"/>
              <a:gd name="connsiteY3" fmla="*/ 353961 h 5157371"/>
              <a:gd name="connsiteX4" fmla="*/ 4206835 w 4206835"/>
              <a:gd name="connsiteY4" fmla="*/ 2331580 h 5157371"/>
              <a:gd name="connsiteX5" fmla="*/ 4206835 w 4206835"/>
              <a:gd name="connsiteY5" fmla="*/ 2331580 h 5157371"/>
              <a:gd name="connsiteX6" fmla="*/ 507345 w 4206835"/>
              <a:gd name="connsiteY6" fmla="*/ 2331580 h 5157371"/>
              <a:gd name="connsiteX7" fmla="*/ 0 w 4206835"/>
              <a:gd name="connsiteY7" fmla="*/ 5157371 h 5157371"/>
              <a:gd name="connsiteX8" fmla="*/ 88491 w 4206835"/>
              <a:gd name="connsiteY8"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507345 w 4206835"/>
              <a:gd name="connsiteY5" fmla="*/ 2331580 h 5157371"/>
              <a:gd name="connsiteX6" fmla="*/ 0 w 4206835"/>
              <a:gd name="connsiteY6" fmla="*/ 5157371 h 5157371"/>
              <a:gd name="connsiteX7" fmla="*/ 88491 w 4206835"/>
              <a:gd name="connsiteY7" fmla="*/ 0 h 5157371"/>
              <a:gd name="connsiteX0" fmla="*/ 88491 w 4206835"/>
              <a:gd name="connsiteY0" fmla="*/ 0 h 5157371"/>
              <a:gd name="connsiteX1" fmla="*/ 4206835 w 4206835"/>
              <a:gd name="connsiteY1" fmla="*/ 353961 h 5157371"/>
              <a:gd name="connsiteX2" fmla="*/ 4206835 w 4206835"/>
              <a:gd name="connsiteY2" fmla="*/ 353961 h 5157371"/>
              <a:gd name="connsiteX3" fmla="*/ 4206835 w 4206835"/>
              <a:gd name="connsiteY3" fmla="*/ 2331580 h 5157371"/>
              <a:gd name="connsiteX4" fmla="*/ 4206835 w 4206835"/>
              <a:gd name="connsiteY4" fmla="*/ 2331580 h 5157371"/>
              <a:gd name="connsiteX5" fmla="*/ 0 w 4206835"/>
              <a:gd name="connsiteY5" fmla="*/ 5157371 h 5157371"/>
              <a:gd name="connsiteX6" fmla="*/ 88491 w 4206835"/>
              <a:gd name="connsiteY6" fmla="*/ 0 h 5157371"/>
              <a:gd name="connsiteX0" fmla="*/ 88491 w 4814468"/>
              <a:gd name="connsiteY0" fmla="*/ 5900 h 5163271"/>
              <a:gd name="connsiteX1" fmla="*/ 4206835 w 4814468"/>
              <a:gd name="connsiteY1" fmla="*/ 359861 h 5163271"/>
              <a:gd name="connsiteX2" fmla="*/ 4814468 w 4814468"/>
              <a:gd name="connsiteY2" fmla="*/ 0 h 5163271"/>
              <a:gd name="connsiteX3" fmla="*/ 4206835 w 4814468"/>
              <a:gd name="connsiteY3" fmla="*/ 2337480 h 5163271"/>
              <a:gd name="connsiteX4" fmla="*/ 4206835 w 4814468"/>
              <a:gd name="connsiteY4" fmla="*/ 2337480 h 5163271"/>
              <a:gd name="connsiteX5" fmla="*/ 0 w 4814468"/>
              <a:gd name="connsiteY5" fmla="*/ 5163271 h 5163271"/>
              <a:gd name="connsiteX6" fmla="*/ 88491 w 4814468"/>
              <a:gd name="connsiteY6"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06835 w 4814468"/>
              <a:gd name="connsiteY3" fmla="*/ 2337480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06835 w 4814468"/>
              <a:gd name="connsiteY2" fmla="*/ 2337480 h 5163271"/>
              <a:gd name="connsiteX3" fmla="*/ 4265829 w 4814468"/>
              <a:gd name="connsiteY3" fmla="*/ 5151472 h 5163271"/>
              <a:gd name="connsiteX4" fmla="*/ 0 w 4814468"/>
              <a:gd name="connsiteY4" fmla="*/ 5163271 h 5163271"/>
              <a:gd name="connsiteX5" fmla="*/ 88491 w 4814468"/>
              <a:gd name="connsiteY5" fmla="*/ 5900 h 5163271"/>
              <a:gd name="connsiteX0" fmla="*/ 88491 w 4814468"/>
              <a:gd name="connsiteY0" fmla="*/ 5900 h 5163271"/>
              <a:gd name="connsiteX1" fmla="*/ 4814468 w 4814468"/>
              <a:gd name="connsiteY1" fmla="*/ 0 h 5163271"/>
              <a:gd name="connsiteX2" fmla="*/ 4265829 w 4814468"/>
              <a:gd name="connsiteY2" fmla="*/ 5151472 h 5163271"/>
              <a:gd name="connsiteX3" fmla="*/ 0 w 4814468"/>
              <a:gd name="connsiteY3" fmla="*/ 5163271 h 5163271"/>
              <a:gd name="connsiteX4" fmla="*/ 88491 w 4814468"/>
              <a:gd name="connsiteY4" fmla="*/ 5900 h 5163271"/>
              <a:gd name="connsiteX0" fmla="*/ 0 w 9168191"/>
              <a:gd name="connsiteY0" fmla="*/ 17699 h 5163271"/>
              <a:gd name="connsiteX1" fmla="*/ 9168191 w 9168191"/>
              <a:gd name="connsiteY1" fmla="*/ 0 h 5163271"/>
              <a:gd name="connsiteX2" fmla="*/ 8619552 w 9168191"/>
              <a:gd name="connsiteY2" fmla="*/ 5151472 h 5163271"/>
              <a:gd name="connsiteX3" fmla="*/ 4353723 w 9168191"/>
              <a:gd name="connsiteY3" fmla="*/ 5163271 h 5163271"/>
              <a:gd name="connsiteX4" fmla="*/ 0 w 9168191"/>
              <a:gd name="connsiteY4" fmla="*/ 17699 h 5163271"/>
              <a:gd name="connsiteX0" fmla="*/ 0 w 9168191"/>
              <a:gd name="connsiteY0" fmla="*/ 17699 h 5151473"/>
              <a:gd name="connsiteX1" fmla="*/ 9168191 w 9168191"/>
              <a:gd name="connsiteY1" fmla="*/ 0 h 5151473"/>
              <a:gd name="connsiteX2" fmla="*/ 8619552 w 9168191"/>
              <a:gd name="connsiteY2" fmla="*/ 5151472 h 5151473"/>
              <a:gd name="connsiteX3" fmla="*/ 5898 w 9168191"/>
              <a:gd name="connsiteY3" fmla="*/ 5151473 h 5151473"/>
              <a:gd name="connsiteX4" fmla="*/ 0 w 9168191"/>
              <a:gd name="connsiteY4" fmla="*/ 17699 h 5151473"/>
              <a:gd name="connsiteX0" fmla="*/ 0 w 8619552"/>
              <a:gd name="connsiteY0" fmla="*/ 5901 h 5139675"/>
              <a:gd name="connsiteX1" fmla="*/ 3905967 w 8619552"/>
              <a:gd name="connsiteY1" fmla="*/ 0 h 5139675"/>
              <a:gd name="connsiteX2" fmla="*/ 8619552 w 8619552"/>
              <a:gd name="connsiteY2" fmla="*/ 5139674 h 5139675"/>
              <a:gd name="connsiteX3" fmla="*/ 5898 w 8619552"/>
              <a:gd name="connsiteY3" fmla="*/ 5139675 h 5139675"/>
              <a:gd name="connsiteX4" fmla="*/ 0 w 8619552"/>
              <a:gd name="connsiteY4" fmla="*/ 5901 h 5139675"/>
              <a:gd name="connsiteX0" fmla="*/ 0 w 3905967"/>
              <a:gd name="connsiteY0" fmla="*/ 5901 h 5151473"/>
              <a:gd name="connsiteX1" fmla="*/ 3905967 w 3905967"/>
              <a:gd name="connsiteY1" fmla="*/ 0 h 5151473"/>
              <a:gd name="connsiteX2" fmla="*/ 3599201 w 3905967"/>
              <a:gd name="connsiteY2" fmla="*/ 5151473 h 5151473"/>
              <a:gd name="connsiteX3" fmla="*/ 5898 w 3905967"/>
              <a:gd name="connsiteY3" fmla="*/ 5139675 h 5151473"/>
              <a:gd name="connsiteX4" fmla="*/ 0 w 3905967"/>
              <a:gd name="connsiteY4" fmla="*/ 5901 h 5151473"/>
              <a:gd name="connsiteX0" fmla="*/ 0 w 3929564"/>
              <a:gd name="connsiteY0" fmla="*/ 5901 h 5151473"/>
              <a:gd name="connsiteX1" fmla="*/ 3929564 w 3929564"/>
              <a:gd name="connsiteY1" fmla="*/ 0 h 5151473"/>
              <a:gd name="connsiteX2" fmla="*/ 3599201 w 3929564"/>
              <a:gd name="connsiteY2" fmla="*/ 5151473 h 5151473"/>
              <a:gd name="connsiteX3" fmla="*/ 5898 w 3929564"/>
              <a:gd name="connsiteY3" fmla="*/ 5139675 h 5151473"/>
              <a:gd name="connsiteX4" fmla="*/ 0 w 3929564"/>
              <a:gd name="connsiteY4" fmla="*/ 5901 h 5151473"/>
              <a:gd name="connsiteX0" fmla="*/ 0 w 3929564"/>
              <a:gd name="connsiteY0" fmla="*/ 5901 h 5139675"/>
              <a:gd name="connsiteX1" fmla="*/ 3929564 w 3929564"/>
              <a:gd name="connsiteY1" fmla="*/ 0 h 5139675"/>
              <a:gd name="connsiteX2" fmla="*/ 3292435 w 3929564"/>
              <a:gd name="connsiteY2" fmla="*/ 2567555 h 5139675"/>
              <a:gd name="connsiteX3" fmla="*/ 5898 w 3929564"/>
              <a:gd name="connsiteY3" fmla="*/ 5139675 h 5139675"/>
              <a:gd name="connsiteX4" fmla="*/ 0 w 3929564"/>
              <a:gd name="connsiteY4" fmla="*/ 5901 h 5139675"/>
              <a:gd name="connsiteX0" fmla="*/ 5900 w 3935464"/>
              <a:gd name="connsiteY0" fmla="*/ 5901 h 2573456"/>
              <a:gd name="connsiteX1" fmla="*/ 3935464 w 3935464"/>
              <a:gd name="connsiteY1" fmla="*/ 0 h 2573456"/>
              <a:gd name="connsiteX2" fmla="*/ 3298335 w 3935464"/>
              <a:gd name="connsiteY2" fmla="*/ 2567555 h 2573456"/>
              <a:gd name="connsiteX3" fmla="*/ 0 w 3935464"/>
              <a:gd name="connsiteY3" fmla="*/ 2573456 h 2573456"/>
              <a:gd name="connsiteX4" fmla="*/ 5900 w 3935464"/>
              <a:gd name="connsiteY4" fmla="*/ 5901 h 2573456"/>
              <a:gd name="connsiteX0" fmla="*/ 289069 w 3935464"/>
              <a:gd name="connsiteY0" fmla="*/ 471950 h 2573456"/>
              <a:gd name="connsiteX1" fmla="*/ 3935464 w 3935464"/>
              <a:gd name="connsiteY1" fmla="*/ 0 h 2573456"/>
              <a:gd name="connsiteX2" fmla="*/ 3298335 w 3935464"/>
              <a:gd name="connsiteY2" fmla="*/ 2567555 h 2573456"/>
              <a:gd name="connsiteX3" fmla="*/ 0 w 3935464"/>
              <a:gd name="connsiteY3" fmla="*/ 2573456 h 2573456"/>
              <a:gd name="connsiteX4" fmla="*/ 289069 w 3935464"/>
              <a:gd name="connsiteY4" fmla="*/ 471950 h 2573456"/>
              <a:gd name="connsiteX0" fmla="*/ 17 w 3646412"/>
              <a:gd name="connsiteY0" fmla="*/ 471950 h 3470158"/>
              <a:gd name="connsiteX1" fmla="*/ 3646412 w 3646412"/>
              <a:gd name="connsiteY1" fmla="*/ 0 h 3470158"/>
              <a:gd name="connsiteX2" fmla="*/ 3009283 w 3646412"/>
              <a:gd name="connsiteY2" fmla="*/ 2567555 h 3470158"/>
              <a:gd name="connsiteX3" fmla="*/ 171098 w 3646412"/>
              <a:gd name="connsiteY3" fmla="*/ 3470158 h 3470158"/>
              <a:gd name="connsiteX4" fmla="*/ 17 w 3646412"/>
              <a:gd name="connsiteY4" fmla="*/ 471950 h 3470158"/>
              <a:gd name="connsiteX0" fmla="*/ 17 w 3646412"/>
              <a:gd name="connsiteY0" fmla="*/ 471950 h 3859514"/>
              <a:gd name="connsiteX1" fmla="*/ 3646412 w 3646412"/>
              <a:gd name="connsiteY1" fmla="*/ 0 h 3859514"/>
              <a:gd name="connsiteX2" fmla="*/ 3369144 w 3646412"/>
              <a:gd name="connsiteY2" fmla="*/ 3859514 h 3859514"/>
              <a:gd name="connsiteX3" fmla="*/ 171098 w 3646412"/>
              <a:gd name="connsiteY3" fmla="*/ 3470158 h 3859514"/>
              <a:gd name="connsiteX4" fmla="*/ 17 w 3646412"/>
              <a:gd name="connsiteY4" fmla="*/ 471950 h 3859514"/>
              <a:gd name="connsiteX0" fmla="*/ 17 w 3434035"/>
              <a:gd name="connsiteY0" fmla="*/ 5901 h 3393465"/>
              <a:gd name="connsiteX1" fmla="*/ 3434035 w 3434035"/>
              <a:gd name="connsiteY1" fmla="*/ 0 h 3393465"/>
              <a:gd name="connsiteX2" fmla="*/ 3369144 w 3434035"/>
              <a:gd name="connsiteY2" fmla="*/ 3393465 h 3393465"/>
              <a:gd name="connsiteX3" fmla="*/ 171098 w 3434035"/>
              <a:gd name="connsiteY3" fmla="*/ 3004109 h 3393465"/>
              <a:gd name="connsiteX4" fmla="*/ 17 w 3434035"/>
              <a:gd name="connsiteY4" fmla="*/ 5901 h 3393465"/>
              <a:gd name="connsiteX0" fmla="*/ 32 w 3434050"/>
              <a:gd name="connsiteY0" fmla="*/ 5901 h 3393465"/>
              <a:gd name="connsiteX1" fmla="*/ 3434050 w 3434050"/>
              <a:gd name="connsiteY1" fmla="*/ 0 h 3393465"/>
              <a:gd name="connsiteX2" fmla="*/ 3369159 w 3434050"/>
              <a:gd name="connsiteY2" fmla="*/ 3393465 h 3393465"/>
              <a:gd name="connsiteX3" fmla="*/ 171113 w 3434050"/>
              <a:gd name="connsiteY3" fmla="*/ 3004109 h 3393465"/>
              <a:gd name="connsiteX4" fmla="*/ 32 w 3434050"/>
              <a:gd name="connsiteY4" fmla="*/ 5901 h 3393465"/>
              <a:gd name="connsiteX0" fmla="*/ 0 w 3434018"/>
              <a:gd name="connsiteY0" fmla="*/ 5901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5901 h 3393465"/>
              <a:gd name="connsiteX0" fmla="*/ 0 w 3434018"/>
              <a:gd name="connsiteY0" fmla="*/ 2 h 3393465"/>
              <a:gd name="connsiteX1" fmla="*/ 3434018 w 3434018"/>
              <a:gd name="connsiteY1" fmla="*/ 0 h 3393465"/>
              <a:gd name="connsiteX2" fmla="*/ 3369127 w 3434018"/>
              <a:gd name="connsiteY2" fmla="*/ 3393465 h 3393465"/>
              <a:gd name="connsiteX3" fmla="*/ 171081 w 3434018"/>
              <a:gd name="connsiteY3" fmla="*/ 3004109 h 3393465"/>
              <a:gd name="connsiteX4" fmla="*/ 0 w 3434018"/>
              <a:gd name="connsiteY4" fmla="*/ 2 h 3393465"/>
              <a:gd name="connsiteX0" fmla="*/ 0 w 8731638"/>
              <a:gd name="connsiteY0" fmla="*/ 0 h 3393463"/>
              <a:gd name="connsiteX1" fmla="*/ 8731638 w 8731638"/>
              <a:gd name="connsiteY1" fmla="*/ 1834697 h 3393463"/>
              <a:gd name="connsiteX2" fmla="*/ 3369127 w 8731638"/>
              <a:gd name="connsiteY2" fmla="*/ 3393463 h 3393463"/>
              <a:gd name="connsiteX3" fmla="*/ 171081 w 8731638"/>
              <a:gd name="connsiteY3" fmla="*/ 3004107 h 3393463"/>
              <a:gd name="connsiteX4" fmla="*/ 0 w 8731638"/>
              <a:gd name="connsiteY4" fmla="*/ 0 h 3393463"/>
              <a:gd name="connsiteX0" fmla="*/ 3958468 w 8560557"/>
              <a:gd name="connsiteY0" fmla="*/ 0 h 2325680"/>
              <a:gd name="connsiteX1" fmla="*/ 8560557 w 8560557"/>
              <a:gd name="connsiteY1" fmla="*/ 766914 h 2325680"/>
              <a:gd name="connsiteX2" fmla="*/ 3198046 w 8560557"/>
              <a:gd name="connsiteY2" fmla="*/ 2325680 h 2325680"/>
              <a:gd name="connsiteX3" fmla="*/ 0 w 8560557"/>
              <a:gd name="connsiteY3" fmla="*/ 1936324 h 2325680"/>
              <a:gd name="connsiteX4" fmla="*/ 3958468 w 8560557"/>
              <a:gd name="connsiteY4" fmla="*/ 0 h 2325680"/>
              <a:gd name="connsiteX0" fmla="*/ 4577901 w 9179990"/>
              <a:gd name="connsiteY0" fmla="*/ 0 h 2325680"/>
              <a:gd name="connsiteX1" fmla="*/ 9179990 w 9179990"/>
              <a:gd name="connsiteY1" fmla="*/ 766914 h 2325680"/>
              <a:gd name="connsiteX2" fmla="*/ 3817479 w 9179990"/>
              <a:gd name="connsiteY2" fmla="*/ 2325680 h 2325680"/>
              <a:gd name="connsiteX3" fmla="*/ 0 w 9179990"/>
              <a:gd name="connsiteY3" fmla="*/ 774151 h 2325680"/>
              <a:gd name="connsiteX4" fmla="*/ 4577901 w 9179990"/>
              <a:gd name="connsiteY4" fmla="*/ 0 h 2325680"/>
              <a:gd name="connsiteX0" fmla="*/ 4577901 w 9179990"/>
              <a:gd name="connsiteY0" fmla="*/ 0 h 3464255"/>
              <a:gd name="connsiteX1" fmla="*/ 9179990 w 9179990"/>
              <a:gd name="connsiteY1" fmla="*/ 766914 h 3464255"/>
              <a:gd name="connsiteX2" fmla="*/ 24194 w 9179990"/>
              <a:gd name="connsiteY2" fmla="*/ 3464255 h 3464255"/>
              <a:gd name="connsiteX3" fmla="*/ 0 w 9179990"/>
              <a:gd name="connsiteY3" fmla="*/ 774151 h 3464255"/>
              <a:gd name="connsiteX4" fmla="*/ 4577901 w 9179990"/>
              <a:gd name="connsiteY4" fmla="*/ 0 h 3464255"/>
              <a:gd name="connsiteX0" fmla="*/ 4577901 w 9179990"/>
              <a:gd name="connsiteY0" fmla="*/ 0 h 3464255"/>
              <a:gd name="connsiteX1" fmla="*/ 9179990 w 9179990"/>
              <a:gd name="connsiteY1" fmla="*/ 766914 h 3464255"/>
              <a:gd name="connsiteX2" fmla="*/ 4721064 w 9179990"/>
              <a:gd name="connsiteY2" fmla="*/ 2077954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79990"/>
              <a:gd name="connsiteY0" fmla="*/ 0 h 3464255"/>
              <a:gd name="connsiteX1" fmla="*/ 9179990 w 9179990"/>
              <a:gd name="connsiteY1" fmla="*/ 766914 h 3464255"/>
              <a:gd name="connsiteX2" fmla="*/ 9157379 w 9179990"/>
              <a:gd name="connsiteY2" fmla="*/ 3458403 h 3464255"/>
              <a:gd name="connsiteX3" fmla="*/ 24194 w 9179990"/>
              <a:gd name="connsiteY3" fmla="*/ 3464255 h 3464255"/>
              <a:gd name="connsiteX4" fmla="*/ 0 w 9179990"/>
              <a:gd name="connsiteY4" fmla="*/ 774151 h 3464255"/>
              <a:gd name="connsiteX5" fmla="*/ 4577901 w 9179990"/>
              <a:gd name="connsiteY5" fmla="*/ 0 h 3464255"/>
              <a:gd name="connsiteX0" fmla="*/ 4577901 w 9195479"/>
              <a:gd name="connsiteY0" fmla="*/ 0 h 3483803"/>
              <a:gd name="connsiteX1" fmla="*/ 9179990 w 9195479"/>
              <a:gd name="connsiteY1" fmla="*/ 766914 h 3483803"/>
              <a:gd name="connsiteX2" fmla="*/ 9195479 w 9195479"/>
              <a:gd name="connsiteY2" fmla="*/ 3483803 h 3483803"/>
              <a:gd name="connsiteX3" fmla="*/ 24194 w 9195479"/>
              <a:gd name="connsiteY3" fmla="*/ 3464255 h 3483803"/>
              <a:gd name="connsiteX4" fmla="*/ 0 w 9195479"/>
              <a:gd name="connsiteY4" fmla="*/ 774151 h 3483803"/>
              <a:gd name="connsiteX5" fmla="*/ 4577901 w 9195479"/>
              <a:gd name="connsiteY5" fmla="*/ 0 h 3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5479" h="3483803">
                <a:moveTo>
                  <a:pt x="4577901" y="0"/>
                </a:moveTo>
                <a:lnTo>
                  <a:pt x="9179990" y="766914"/>
                </a:lnTo>
                <a:lnTo>
                  <a:pt x="9195479" y="3483803"/>
                </a:lnTo>
                <a:lnTo>
                  <a:pt x="24194" y="3464255"/>
                </a:lnTo>
                <a:lnTo>
                  <a:pt x="0" y="774151"/>
                </a:lnTo>
                <a:lnTo>
                  <a:pt x="4577901" y="0"/>
                </a:lnTo>
                <a:close/>
              </a:path>
            </a:pathLst>
          </a:custGeom>
        </p:spPr>
      </p:pic>
      <p:sp>
        <p:nvSpPr>
          <p:cNvPr id="3" name="Rectangle 2">
            <a:extLst>
              <a:ext uri="{FF2B5EF4-FFF2-40B4-BE49-F238E27FC236}">
                <a16:creationId xmlns:a16="http://schemas.microsoft.com/office/drawing/2014/main" id="{28259BD0-CB43-4978-8499-1DB817C24327}"/>
              </a:ext>
            </a:extLst>
          </p:cNvPr>
          <p:cNvSpPr/>
          <p:nvPr/>
        </p:nvSpPr>
        <p:spPr>
          <a:xfrm>
            <a:off x="1637210" y="2017263"/>
            <a:ext cx="8456023" cy="2554545"/>
          </a:xfrm>
          <a:prstGeom prst="rect">
            <a:avLst/>
          </a:prstGeom>
        </p:spPr>
        <p:txBody>
          <a:bodyPr wrap="square">
            <a:spAutoFit/>
          </a:bodyPr>
          <a:lstStyle/>
          <a:p>
            <a:pPr marL="342900" indent="-342900">
              <a:buFont typeface="Arial" panose="020B0604020202020204" pitchFamily="34" charset="0"/>
              <a:buChar char="•"/>
            </a:pPr>
            <a:r>
              <a:rPr lang="en-US" sz="3200" dirty="0"/>
              <a:t>Onboarding</a:t>
            </a:r>
          </a:p>
          <a:p>
            <a:pPr marL="342900" indent="-342900">
              <a:buFont typeface="Arial" panose="020B0604020202020204" pitchFamily="34" charset="0"/>
              <a:buChar char="•"/>
            </a:pPr>
            <a:endParaRPr lang="en-US" sz="3200" dirty="0"/>
          </a:p>
          <a:p>
            <a:pPr marL="342900" indent="-342900">
              <a:buFont typeface="Arial" panose="020B0604020202020204" pitchFamily="34" charset="0"/>
              <a:buChar char="•"/>
            </a:pPr>
            <a:r>
              <a:rPr lang="en-US" sz="3200" dirty="0"/>
              <a:t>Tools /Resources</a:t>
            </a:r>
          </a:p>
          <a:p>
            <a:pPr marL="342900" indent="-342900">
              <a:buFont typeface="Arial" panose="020B0604020202020204" pitchFamily="34" charset="0"/>
              <a:buChar char="•"/>
            </a:pPr>
            <a:endParaRPr lang="en-US" sz="3200" dirty="0"/>
          </a:p>
          <a:p>
            <a:pPr marL="342900" indent="-342900">
              <a:buFont typeface="Arial" panose="020B0604020202020204" pitchFamily="34" charset="0"/>
              <a:buChar char="•"/>
            </a:pPr>
            <a:r>
              <a:rPr lang="en-US" sz="3200" dirty="0"/>
              <a:t>Training</a:t>
            </a:r>
          </a:p>
        </p:txBody>
      </p:sp>
    </p:spTree>
    <p:extLst>
      <p:ext uri="{BB962C8B-B14F-4D97-AF65-F5344CB8AC3E}">
        <p14:creationId xmlns:p14="http://schemas.microsoft.com/office/powerpoint/2010/main" val="82952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6600" y="1727200"/>
            <a:ext cx="5816600" cy="3530600"/>
          </a:xfrm>
          <a:prstGeom prst="rect">
            <a:avLst/>
          </a:prstGeom>
        </p:spPr>
        <p:txBody>
          <a:bodyPr vert="horz" wrap="square" lIns="91440" tIns="45720" rIns="91440" bIns="45720" rtlCol="0" anchor="ctr">
            <a:normAutofit/>
          </a:bodyPr>
          <a:lstStyle/>
          <a:p>
            <a:pPr algn="l"/>
            <a:endParaRPr lang="en-US" sz="1400" dirty="0" err="1"/>
          </a:p>
        </p:txBody>
      </p:sp>
      <p:sp>
        <p:nvSpPr>
          <p:cNvPr id="8" name="TextBox 7"/>
          <p:cNvSpPr txBox="1"/>
          <p:nvPr/>
        </p:nvSpPr>
        <p:spPr>
          <a:xfrm>
            <a:off x="2451100" y="1574800"/>
            <a:ext cx="7315200" cy="3683000"/>
          </a:xfrm>
          <a:prstGeom prst="rect">
            <a:avLst/>
          </a:prstGeom>
        </p:spPr>
        <p:txBody>
          <a:bodyPr vert="horz" wrap="square" lIns="91440" tIns="45720" rIns="91440" bIns="45720" rtlCol="0" anchor="ctr">
            <a:normAutofit/>
          </a:bodyPr>
          <a:lstStyle/>
          <a:p>
            <a:pPr algn="l"/>
            <a:endParaRPr lang="en-US" sz="1400" dirty="0" err="1"/>
          </a:p>
        </p:txBody>
      </p:sp>
      <p:sp>
        <p:nvSpPr>
          <p:cNvPr id="10" name="TextBox 9"/>
          <p:cNvSpPr txBox="1"/>
          <p:nvPr/>
        </p:nvSpPr>
        <p:spPr>
          <a:xfrm>
            <a:off x="3784600" y="1892300"/>
            <a:ext cx="5003800" cy="2425700"/>
          </a:xfrm>
          <a:prstGeom prst="rect">
            <a:avLst/>
          </a:prstGeom>
        </p:spPr>
        <p:txBody>
          <a:bodyPr vert="horz" wrap="square" lIns="91440" tIns="45720" rIns="91440" bIns="45720" rtlCol="0" anchor="ctr">
            <a:noAutofit/>
          </a:bodyPr>
          <a:lstStyle/>
          <a:p>
            <a:pPr algn="ctr"/>
            <a:endParaRPr lang="en-US" sz="3200" dirty="0">
              <a:solidFill>
                <a:srgbClr val="D22030"/>
              </a:solidFill>
              <a:latin typeface="ATC Overlook Bold Italic" panose="00000800000000000000" pitchFamily="50" charset="0"/>
            </a:endParaRPr>
          </a:p>
          <a:p>
            <a:pPr algn="ctr"/>
            <a:r>
              <a:rPr lang="en-US" sz="5400" b="1" dirty="0">
                <a:solidFill>
                  <a:srgbClr val="D22030"/>
                </a:solidFill>
                <a:latin typeface="ATC Overlook Bold Italic" panose="00000800000000000000" pitchFamily="50" charset="0"/>
              </a:rPr>
              <a:t>Thank You</a:t>
            </a:r>
          </a:p>
        </p:txBody>
      </p:sp>
    </p:spTree>
    <p:extLst>
      <p:ext uri="{BB962C8B-B14F-4D97-AF65-F5344CB8AC3E}">
        <p14:creationId xmlns:p14="http://schemas.microsoft.com/office/powerpoint/2010/main" val="1693218726"/>
      </p:ext>
    </p:extLst>
  </p:cSld>
  <p:clrMapOvr>
    <a:masterClrMapping/>
  </p:clrMapOvr>
</p:sld>
</file>

<file path=ppt/theme/theme1.xml><?xml version="1.0" encoding="utf-8"?>
<a:theme xmlns:a="http://schemas.openxmlformats.org/drawingml/2006/main" name="OneSixtyOverNintey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14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OneSixtyOverNintey Theme.thmx</Template>
  <TotalTime>32367</TotalTime>
  <Words>462</Words>
  <Application>Microsoft Office PowerPoint</Application>
  <PresentationFormat>Widescreen</PresentationFormat>
  <Paragraphs>68</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ATC Overlook</vt:lpstr>
      <vt:lpstr>ATC Overlook Bold Italic</vt:lpstr>
      <vt:lpstr>ATC Overlook Heavy</vt:lpstr>
      <vt:lpstr>Calibri</vt:lpstr>
      <vt:lpstr>Courier New</vt:lpstr>
      <vt:lpstr>FS Lola</vt:lpstr>
      <vt:lpstr>OneSixtyOverNintey_Theme</vt:lpstr>
      <vt:lpstr>Deans &amp; Chairs Retreat Effective Management in a Hybrid  Environment: A Collaborative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Chambers</dc:creator>
  <cp:lastModifiedBy>de la Vega, Kristina A</cp:lastModifiedBy>
  <cp:revision>664</cp:revision>
  <cp:lastPrinted>2019-08-27T19:00:53Z</cp:lastPrinted>
  <dcterms:created xsi:type="dcterms:W3CDTF">2015-05-15T13:04:53Z</dcterms:created>
  <dcterms:modified xsi:type="dcterms:W3CDTF">2021-08-23T21:53:18Z</dcterms:modified>
</cp:coreProperties>
</file>