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9"/>
    <p:restoredTop sz="94629"/>
  </p:normalViewPr>
  <p:slideViewPr>
    <p:cSldViewPr snapToGrid="0" snapToObjects="1">
      <p:cViewPr varScale="1">
        <p:scale>
          <a:sx n="50" d="100"/>
          <a:sy n="50" d="100"/>
        </p:scale>
        <p:origin x="43" y="5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4/20/2018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4/20/2018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923138-CEF5-1344-A0AD-F7B7285A82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STUDENT SUCCESS IN</a:t>
            </a:r>
            <a:br>
              <a:rPr lang="en-US" dirty="0"/>
            </a:br>
            <a:r>
              <a:rPr lang="en-US" dirty="0"/>
              <a:t>HIGH-IMPACT COURSES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EC8C17-8CAC-2B42-811C-B1CCC563E68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DAVE KEATING, COMS, ARTS, MEDIA, AND COMMUNICATION</a:t>
            </a:r>
          </a:p>
        </p:txBody>
      </p:sp>
    </p:spTree>
    <p:extLst>
      <p:ext uri="{BB962C8B-B14F-4D97-AF65-F5344CB8AC3E}">
        <p14:creationId xmlns:p14="http://schemas.microsoft.com/office/powerpoint/2010/main" val="3135025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0" advClick="0" advTm="20000"/>
    </mc:Choice>
    <mc:Fallback xmlns="">
      <p:transition spd="slow" advClick="0" advTm="20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82AA3D-63AA-9D4D-A052-38A256C3A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Guiding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25AD6-5D6D-BB4B-9FBF-046C5EBE01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makeup of students in the Mike Curb College of Arts, Media, and Communication (AMC)?</a:t>
            </a:r>
          </a:p>
          <a:p>
            <a:r>
              <a:rPr lang="en-US" dirty="0"/>
              <a:t>In AMC, which lower-division GE courses have the highest impact on student success?</a:t>
            </a:r>
          </a:p>
          <a:p>
            <a:r>
              <a:rPr lang="en-US" dirty="0"/>
              <a:t>In the Department of Communication Studies (COMS), what are the pathways through the major? </a:t>
            </a:r>
          </a:p>
          <a:p>
            <a:r>
              <a:rPr lang="en-US" dirty="0"/>
              <a:t>How do requisite courses in COMS impact students’ progression through the major?</a:t>
            </a:r>
          </a:p>
        </p:txBody>
      </p:sp>
    </p:spTree>
    <p:extLst>
      <p:ext uri="{BB962C8B-B14F-4D97-AF65-F5344CB8AC3E}">
        <p14:creationId xmlns:p14="http://schemas.microsoft.com/office/powerpoint/2010/main" val="1932116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0" advClick="0" advTm="40000"/>
    </mc:Choice>
    <mc:Fallback xmlns="">
      <p:transition spd="slow" advClick="0" advTm="40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3EFFC-1E6F-E64E-96D0-B90DAB55A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C7A075-43BC-6246-A293-AC3F8D1ADD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from CSUN Counts were used to examine the makeup of AMC students.</a:t>
            </a:r>
          </a:p>
          <a:p>
            <a:r>
              <a:rPr lang="en-US" dirty="0"/>
              <a:t>Data from the CSU Dashboard were used to identify and understand which lower-division GE courses offered in AMC have the highest impact on student success.</a:t>
            </a:r>
          </a:p>
          <a:p>
            <a:r>
              <a:rPr lang="en-US" dirty="0"/>
              <a:t>Institutional data were used to critically analyze students’ pathway through the COMS major. In particular, the dataset consisted of grades from two cohorts of first-time freshmen (2007-2008) and first-time transfers (2009-2010) in the COMS major.</a:t>
            </a:r>
          </a:p>
        </p:txBody>
      </p:sp>
    </p:spTree>
    <p:extLst>
      <p:ext uri="{BB962C8B-B14F-4D97-AF65-F5344CB8AC3E}">
        <p14:creationId xmlns:p14="http://schemas.microsoft.com/office/powerpoint/2010/main" val="3771237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0" advClick="0" advTm="40000"/>
    </mc:Choice>
    <mc:Fallback xmlns="">
      <p:transition spd="slow" advClick="0" advTm="40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F055D-2170-3648-8846-31FCF05C9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657844-C038-104D-8AB8-F5AB8FFFD5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AMC students roughly resemble the overall population of CSUN students.</a:t>
            </a:r>
          </a:p>
          <a:p>
            <a:r>
              <a:rPr lang="en-US" dirty="0"/>
              <a:t>Graduation rates among AMC students are slightly higher than the university’s overall rates.</a:t>
            </a:r>
          </a:p>
          <a:p>
            <a:r>
              <a:rPr lang="en-US" dirty="0"/>
              <a:t>CTVA 210, COMS 151, and MUS 105 are high-impact courses—enrollment is large in each class, and moderate DFU rates impact large numbers of students.</a:t>
            </a:r>
          </a:p>
          <a:p>
            <a:r>
              <a:rPr lang="en-US" dirty="0"/>
              <a:t>For COMS majors, two prerequisite courses had lower GPA averages than the others (COMS 327; COMS 351). Both were highly associated with performance in the classes to which the prerequisite is linked.</a:t>
            </a:r>
          </a:p>
        </p:txBody>
      </p:sp>
    </p:spTree>
    <p:extLst>
      <p:ext uri="{BB962C8B-B14F-4D97-AF65-F5344CB8AC3E}">
        <p14:creationId xmlns:p14="http://schemas.microsoft.com/office/powerpoint/2010/main" val="1635623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0" advClick="0" advTm="40000"/>
    </mc:Choice>
    <mc:Fallback xmlns="">
      <p:transition spd="slow" advClick="0" advTm="40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A1353-9C25-AB4E-838E-5E6D567EA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Concluding thoughts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05116D-055B-C247-864D-A8F263880A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findings point to lower-division GE courses where professional development for full-time and part-time faculty might benefit students (i.e., CTVA 210, COMS 151, MUS 105).</a:t>
            </a:r>
          </a:p>
          <a:p>
            <a:r>
              <a:rPr lang="en-US" dirty="0"/>
              <a:t>Departments should engage in data-driven assessment of the function and impact of gateway courses. In particular, student performance in prerequisites—and the influence of performance on associated coursework—should be evaluated.</a:t>
            </a:r>
          </a:p>
          <a:p>
            <a:r>
              <a:rPr lang="en-US" dirty="0"/>
              <a:t>Prerequisites should be revisited if students do not perform well on average and their prerequisite performance affects success in linked courses.</a:t>
            </a:r>
          </a:p>
        </p:txBody>
      </p:sp>
    </p:spTree>
    <p:extLst>
      <p:ext uri="{BB962C8B-B14F-4D97-AF65-F5344CB8AC3E}">
        <p14:creationId xmlns:p14="http://schemas.microsoft.com/office/powerpoint/2010/main" val="2410605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0" advClick="0" advTm="40000"/>
    </mc:Choice>
    <mc:Fallback xmlns="">
      <p:transition spd="slow" advClick="0" advTm="40000"/>
    </mc:Fallback>
  </mc:AlternateContent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301</TotalTime>
  <Words>354</Words>
  <Application>Microsoft Office PowerPoint</Application>
  <PresentationFormat>Widescreen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 Light</vt:lpstr>
      <vt:lpstr>Rockwell</vt:lpstr>
      <vt:lpstr>Wingdings</vt:lpstr>
      <vt:lpstr>Atlas</vt:lpstr>
      <vt:lpstr>STUDENT SUCCESS IN HIGH-IMPACT COURSES</vt:lpstr>
      <vt:lpstr>Guiding Questions</vt:lpstr>
      <vt:lpstr>Overview of Data</vt:lpstr>
      <vt:lpstr>Findings</vt:lpstr>
      <vt:lpstr>Concluding thoughts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TITLE</dc:title>
  <dc:creator>Oh, Janet S.</dc:creator>
  <cp:lastModifiedBy>David Keating</cp:lastModifiedBy>
  <cp:revision>17</cp:revision>
  <dcterms:created xsi:type="dcterms:W3CDTF">2018-03-07T17:41:25Z</dcterms:created>
  <dcterms:modified xsi:type="dcterms:W3CDTF">2018-04-21T02:52:16Z</dcterms:modified>
</cp:coreProperties>
</file>