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98"/>
    <p:restoredTop sz="94629"/>
  </p:normalViewPr>
  <p:slideViewPr>
    <p:cSldViewPr snapToGrid="0" snapToObjects="1">
      <p:cViewPr varScale="1">
        <p:scale>
          <a:sx n="86" d="100"/>
          <a:sy n="86" d="100"/>
        </p:scale>
        <p:origin x="232" y="9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Anwar/Desktop/Analysis%20File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Book2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>
                <a:solidFill>
                  <a:schemeClr val="tx1"/>
                </a:solidFill>
              </a:rPr>
              <a:t>Course-Prerequisite</a:t>
            </a:r>
            <a:r>
              <a:rPr lang="en-US" baseline="0">
                <a:solidFill>
                  <a:schemeClr val="tx1"/>
                </a:solidFill>
              </a:rPr>
              <a:t> Relationship</a:t>
            </a:r>
            <a:endParaRPr lang="en-US">
              <a:solidFill>
                <a:schemeClr val="tx1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CE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Sheet1!$B$1:$P$1</c:f>
              <c:strCache>
                <c:ptCount val="15"/>
                <c:pt idx="0">
                  <c:v>CE 240</c:v>
                </c:pt>
                <c:pt idx="1">
                  <c:v>PHYS 220A/L</c:v>
                </c:pt>
                <c:pt idx="2">
                  <c:v>MATH 150A</c:v>
                </c:pt>
                <c:pt idx="4">
                  <c:v>ECE 240</c:v>
                </c:pt>
                <c:pt idx="5">
                  <c:v>PHYS 220B/L</c:v>
                </c:pt>
                <c:pt idx="6">
                  <c:v>MATH 250</c:v>
                </c:pt>
                <c:pt idx="8">
                  <c:v>MSE 227/L</c:v>
                </c:pt>
                <c:pt idx="9">
                  <c:v>PHYS 220A/L</c:v>
                </c:pt>
                <c:pt idx="10">
                  <c:v>MATH 150A</c:v>
                </c:pt>
                <c:pt idx="11">
                  <c:v>CHEM 101/L</c:v>
                </c:pt>
                <c:pt idx="13">
                  <c:v>COMP 110/L</c:v>
                </c:pt>
                <c:pt idx="14">
                  <c:v>MATH</c:v>
                </c:pt>
              </c:strCache>
            </c:strRef>
          </c:cat>
          <c:val>
            <c:numRef>
              <c:f>Sheet1!$B$2:$P$2</c:f>
              <c:numCache>
                <c:formatCode>0.00%</c:formatCode>
                <c:ptCount val="15"/>
                <c:pt idx="0">
                  <c:v>1.6835016835016835E-2</c:v>
                </c:pt>
                <c:pt idx="1">
                  <c:v>2.4611398963730567E-2</c:v>
                </c:pt>
                <c:pt idx="2">
                  <c:v>3.3755274261603376E-3</c:v>
                </c:pt>
                <c:pt idx="4">
                  <c:v>3.0921820303383897E-2</c:v>
                </c:pt>
                <c:pt idx="5">
                  <c:v>2.1575984990619135E-2</c:v>
                </c:pt>
                <c:pt idx="6">
                  <c:v>2.150537634408602E-2</c:v>
                </c:pt>
                <c:pt idx="8">
                  <c:v>1.9174898314933176E-2</c:v>
                </c:pt>
                <c:pt idx="9">
                  <c:v>2.4611398963730567E-2</c:v>
                </c:pt>
                <c:pt idx="10">
                  <c:v>3.3755274261603376E-3</c:v>
                </c:pt>
                <c:pt idx="11">
                  <c:v>1.4340344168260039E-2</c:v>
                </c:pt>
                <c:pt idx="13">
                  <c:v>0</c:v>
                </c:pt>
                <c:pt idx="14">
                  <c:v>4.7318611987381704E-3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54D-8A44-B31F-4450798409A7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ELECT Eng'g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Sheet1!$B$1:$P$1</c:f>
              <c:strCache>
                <c:ptCount val="15"/>
                <c:pt idx="0">
                  <c:v>CE 240</c:v>
                </c:pt>
                <c:pt idx="1">
                  <c:v>PHYS 220A/L</c:v>
                </c:pt>
                <c:pt idx="2">
                  <c:v>MATH 150A</c:v>
                </c:pt>
                <c:pt idx="4">
                  <c:v>ECE 240</c:v>
                </c:pt>
                <c:pt idx="5">
                  <c:v>PHYS 220B/L</c:v>
                </c:pt>
                <c:pt idx="6">
                  <c:v>MATH 250</c:v>
                </c:pt>
                <c:pt idx="8">
                  <c:v>MSE 227/L</c:v>
                </c:pt>
                <c:pt idx="9">
                  <c:v>PHYS 220A/L</c:v>
                </c:pt>
                <c:pt idx="10">
                  <c:v>MATH 150A</c:v>
                </c:pt>
                <c:pt idx="11">
                  <c:v>CHEM 101/L</c:v>
                </c:pt>
                <c:pt idx="13">
                  <c:v>COMP 110/L</c:v>
                </c:pt>
                <c:pt idx="14">
                  <c:v>MATH</c:v>
                </c:pt>
              </c:strCache>
            </c:strRef>
          </c:cat>
          <c:val>
            <c:numRef>
              <c:f>Sheet1!$B$3:$P$3</c:f>
              <c:numCache>
                <c:formatCode>0.00%</c:formatCode>
                <c:ptCount val="15"/>
                <c:pt idx="0">
                  <c:v>2.02020202020202E-2</c:v>
                </c:pt>
                <c:pt idx="1">
                  <c:v>5.1813471502590676E-3</c:v>
                </c:pt>
                <c:pt idx="2">
                  <c:v>2.5316455696202532E-3</c:v>
                </c:pt>
                <c:pt idx="4">
                  <c:v>1.1085180863477246E-2</c:v>
                </c:pt>
                <c:pt idx="5">
                  <c:v>3.7523452157598499E-3</c:v>
                </c:pt>
                <c:pt idx="6">
                  <c:v>7.1684587813620072E-3</c:v>
                </c:pt>
                <c:pt idx="8">
                  <c:v>1.1621150493898896E-2</c:v>
                </c:pt>
                <c:pt idx="9">
                  <c:v>5.1813471502590676E-3</c:v>
                </c:pt>
                <c:pt idx="10">
                  <c:v>2.5316455696202532E-3</c:v>
                </c:pt>
                <c:pt idx="11">
                  <c:v>8.6042065009560229E-3</c:v>
                </c:pt>
                <c:pt idx="13">
                  <c:v>2.8169014084507044E-3</c:v>
                </c:pt>
                <c:pt idx="14">
                  <c:v>2.3659305993690852E-3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54D-8A44-B31F-4450798409A7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MSEM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Sheet1!$B$1:$P$1</c:f>
              <c:strCache>
                <c:ptCount val="15"/>
                <c:pt idx="0">
                  <c:v>CE 240</c:v>
                </c:pt>
                <c:pt idx="1">
                  <c:v>PHYS 220A/L</c:v>
                </c:pt>
                <c:pt idx="2">
                  <c:v>MATH 150A</c:v>
                </c:pt>
                <c:pt idx="4">
                  <c:v>ECE 240</c:v>
                </c:pt>
                <c:pt idx="5">
                  <c:v>PHYS 220B/L</c:v>
                </c:pt>
                <c:pt idx="6">
                  <c:v>MATH 250</c:v>
                </c:pt>
                <c:pt idx="8">
                  <c:v>MSE 227/L</c:v>
                </c:pt>
                <c:pt idx="9">
                  <c:v>PHYS 220A/L</c:v>
                </c:pt>
                <c:pt idx="10">
                  <c:v>MATH 150A</c:v>
                </c:pt>
                <c:pt idx="11">
                  <c:v>CHEM 101/L</c:v>
                </c:pt>
                <c:pt idx="13">
                  <c:v>COMP 110/L</c:v>
                </c:pt>
                <c:pt idx="14">
                  <c:v>MATH</c:v>
                </c:pt>
              </c:strCache>
            </c:strRef>
          </c:cat>
          <c:val>
            <c:numRef>
              <c:f>Sheet1!$B$4:$P$4</c:f>
              <c:numCache>
                <c:formatCode>0.00%</c:formatCode>
                <c:ptCount val="15"/>
                <c:pt idx="0">
                  <c:v>8.9786756453423128E-3</c:v>
                </c:pt>
                <c:pt idx="1">
                  <c:v>2.2020725388601035E-2</c:v>
                </c:pt>
                <c:pt idx="2">
                  <c:v>4.2194092827004225E-3</c:v>
                </c:pt>
                <c:pt idx="4">
                  <c:v>9.3348891481913644E-3</c:v>
                </c:pt>
                <c:pt idx="5">
                  <c:v>1.2195121951219513E-2</c:v>
                </c:pt>
                <c:pt idx="6">
                  <c:v>2.3894862604540022E-3</c:v>
                </c:pt>
                <c:pt idx="8">
                  <c:v>6.3916327716443929E-3</c:v>
                </c:pt>
                <c:pt idx="9">
                  <c:v>2.2020725388601035E-2</c:v>
                </c:pt>
                <c:pt idx="10">
                  <c:v>4.2194092827004225E-3</c:v>
                </c:pt>
                <c:pt idx="11">
                  <c:v>3.8240917782026767E-3</c:v>
                </c:pt>
                <c:pt idx="13">
                  <c:v>2.8169014084507044E-3</c:v>
                </c:pt>
                <c:pt idx="14">
                  <c:v>3.5488958990536278E-3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54D-8A44-B31F-4450798409A7}"/>
            </c:ext>
          </c:extLst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ME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Sheet1!$B$1:$P$1</c:f>
              <c:strCache>
                <c:ptCount val="15"/>
                <c:pt idx="0">
                  <c:v>CE 240</c:v>
                </c:pt>
                <c:pt idx="1">
                  <c:v>PHYS 220A/L</c:v>
                </c:pt>
                <c:pt idx="2">
                  <c:v>MATH 150A</c:v>
                </c:pt>
                <c:pt idx="4">
                  <c:v>ECE 240</c:v>
                </c:pt>
                <c:pt idx="5">
                  <c:v>PHYS 220B/L</c:v>
                </c:pt>
                <c:pt idx="6">
                  <c:v>MATH 250</c:v>
                </c:pt>
                <c:pt idx="8">
                  <c:v>MSE 227/L</c:v>
                </c:pt>
                <c:pt idx="9">
                  <c:v>PHYS 220A/L</c:v>
                </c:pt>
                <c:pt idx="10">
                  <c:v>MATH 150A</c:v>
                </c:pt>
                <c:pt idx="11">
                  <c:v>CHEM 101/L</c:v>
                </c:pt>
                <c:pt idx="13">
                  <c:v>COMP 110/L</c:v>
                </c:pt>
                <c:pt idx="14">
                  <c:v>MATH</c:v>
                </c:pt>
              </c:strCache>
            </c:strRef>
          </c:cat>
          <c:val>
            <c:numRef>
              <c:f>Sheet1!$B$5:$P$5</c:f>
              <c:numCache>
                <c:formatCode>0.00%</c:formatCode>
                <c:ptCount val="15"/>
                <c:pt idx="0">
                  <c:v>2.4691358024691357E-2</c:v>
                </c:pt>
                <c:pt idx="1">
                  <c:v>1.4248704663212436E-2</c:v>
                </c:pt>
                <c:pt idx="2">
                  <c:v>6.7510548523206752E-3</c:v>
                </c:pt>
                <c:pt idx="4">
                  <c:v>3.2672112018669777E-2</c:v>
                </c:pt>
                <c:pt idx="5">
                  <c:v>1.8761726078799251E-2</c:v>
                </c:pt>
                <c:pt idx="6">
                  <c:v>2.150537634408602E-2</c:v>
                </c:pt>
                <c:pt idx="8">
                  <c:v>1.801278326554329E-2</c:v>
                </c:pt>
                <c:pt idx="9">
                  <c:v>1.4248704663212436E-2</c:v>
                </c:pt>
                <c:pt idx="10">
                  <c:v>6.7510548523206752E-3</c:v>
                </c:pt>
                <c:pt idx="11">
                  <c:v>2.103250478011472E-2</c:v>
                </c:pt>
                <c:pt idx="13">
                  <c:v>2.8169014084507044E-3</c:v>
                </c:pt>
                <c:pt idx="14">
                  <c:v>1.9716088328075709E-3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54D-8A44-B31F-4450798409A7}"/>
            </c:ext>
          </c:extLst>
        </c:ser>
        <c:ser>
          <c:idx val="4"/>
          <c:order val="4"/>
          <c:tx>
            <c:strRef>
              <c:f>Sheet1!$A$6</c:f>
              <c:strCache>
                <c:ptCount val="1"/>
                <c:pt idx="0">
                  <c:v>CS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Sheet1!$B$1:$P$1</c:f>
              <c:strCache>
                <c:ptCount val="15"/>
                <c:pt idx="0">
                  <c:v>CE 240</c:v>
                </c:pt>
                <c:pt idx="1">
                  <c:v>PHYS 220A/L</c:v>
                </c:pt>
                <c:pt idx="2">
                  <c:v>MATH 150A</c:v>
                </c:pt>
                <c:pt idx="4">
                  <c:v>ECE 240</c:v>
                </c:pt>
                <c:pt idx="5">
                  <c:v>PHYS 220B/L</c:v>
                </c:pt>
                <c:pt idx="6">
                  <c:v>MATH 250</c:v>
                </c:pt>
                <c:pt idx="8">
                  <c:v>MSE 227/L</c:v>
                </c:pt>
                <c:pt idx="9">
                  <c:v>PHYS 220A/L</c:v>
                </c:pt>
                <c:pt idx="10">
                  <c:v>MATH 150A</c:v>
                </c:pt>
                <c:pt idx="11">
                  <c:v>CHEM 101/L</c:v>
                </c:pt>
                <c:pt idx="13">
                  <c:v>COMP 110/L</c:v>
                </c:pt>
                <c:pt idx="14">
                  <c:v>MATH</c:v>
                </c:pt>
              </c:strCache>
            </c:strRef>
          </c:cat>
          <c:val>
            <c:numRef>
              <c:f>Sheet1!$B$6:$P$6</c:f>
              <c:numCache>
                <c:formatCode>0.00%</c:formatCode>
                <c:ptCount val="1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4">
                  <c:v>2.9171528588098016E-3</c:v>
                </c:pt>
                <c:pt idx="5">
                  <c:v>1.6885553470919325E-2</c:v>
                </c:pt>
                <c:pt idx="6">
                  <c:v>7.1684587813620072E-3</c:v>
                </c:pt>
                <c:pt idx="8">
                  <c:v>0</c:v>
                </c:pt>
                <c:pt idx="9">
                  <c:v>1.4248704663212434E-2</c:v>
                </c:pt>
                <c:pt idx="10">
                  <c:v>1.4345991561181434E-2</c:v>
                </c:pt>
                <c:pt idx="11">
                  <c:v>3.8240917782026767E-3</c:v>
                </c:pt>
                <c:pt idx="13">
                  <c:v>3.3802816901408447E-2</c:v>
                </c:pt>
                <c:pt idx="14">
                  <c:v>9.0694006309148256E-3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54D-8A44-B31F-4450798409A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096161968"/>
        <c:axId val="1474804112"/>
      </c:barChart>
      <c:catAx>
        <c:axId val="10961619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74804112"/>
        <c:crosses val="autoZero"/>
        <c:auto val="1"/>
        <c:lblAlgn val="ctr"/>
        <c:lblOffset val="100"/>
        <c:noMultiLvlLbl val="0"/>
      </c:catAx>
      <c:valAx>
        <c:axId val="14748041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96161968"/>
        <c:crosses val="autoZero"/>
        <c:crossBetween val="between"/>
        <c:majorUnit val="5.000000000000001E-3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5538027158681437"/>
          <c:y val="0.94790378993058666"/>
          <c:w val="0.46699369411450686"/>
          <c:h val="3.842878410130396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>
                <a:solidFill>
                  <a:schemeClr val="tx1"/>
                </a:solidFill>
              </a:rPr>
              <a:t>Students</a:t>
            </a:r>
            <a:r>
              <a:rPr lang="en-US" baseline="0">
                <a:solidFill>
                  <a:schemeClr val="tx1"/>
                </a:solidFill>
              </a:rPr>
              <a:t> Recieving Non-Passing Grades </a:t>
            </a:r>
            <a:r>
              <a:rPr lang="en-US">
                <a:solidFill>
                  <a:schemeClr val="tx1"/>
                </a:solidFill>
              </a:rPr>
              <a:t>Pell Grant Status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Sheet1!$B$2</c:f>
              <c:strCache>
                <c:ptCount val="1"/>
                <c:pt idx="0">
                  <c:v>Pell Grant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cat>
            <c:strRef>
              <c:f>Sheet1!$A$3:$A$6</c:f>
              <c:strCache>
                <c:ptCount val="4"/>
                <c:pt idx="0">
                  <c:v>CE 240</c:v>
                </c:pt>
                <c:pt idx="1">
                  <c:v>ECE 240</c:v>
                </c:pt>
                <c:pt idx="2">
                  <c:v>MSE 227/L</c:v>
                </c:pt>
                <c:pt idx="3">
                  <c:v>COMP 110/L</c:v>
                </c:pt>
              </c:strCache>
            </c:strRef>
          </c:cat>
          <c:val>
            <c:numRef>
              <c:f>Sheet1!$B$3:$B$6</c:f>
              <c:numCache>
                <c:formatCode>0.00%</c:formatCode>
                <c:ptCount val="4"/>
                <c:pt idx="0">
                  <c:v>0.14729999999999999</c:v>
                </c:pt>
                <c:pt idx="1">
                  <c:v>0.13869999999999999</c:v>
                </c:pt>
                <c:pt idx="2">
                  <c:v>0.1331</c:v>
                </c:pt>
                <c:pt idx="3">
                  <c:v>0.17610000000000001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DE2-6D44-8A15-84097CABA555}"/>
            </c:ext>
          </c:extLst>
        </c:ser>
        <c:ser>
          <c:idx val="1"/>
          <c:order val="1"/>
          <c:tx>
            <c:strRef>
              <c:f>Sheet1!$C$2</c:f>
              <c:strCache>
                <c:ptCount val="1"/>
                <c:pt idx="0">
                  <c:v>No Pell Grant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cat>
            <c:strRef>
              <c:f>Sheet1!$A$3:$A$6</c:f>
              <c:strCache>
                <c:ptCount val="4"/>
                <c:pt idx="0">
                  <c:v>CE 240</c:v>
                </c:pt>
                <c:pt idx="1">
                  <c:v>ECE 240</c:v>
                </c:pt>
                <c:pt idx="2">
                  <c:v>MSE 227/L</c:v>
                </c:pt>
                <c:pt idx="3">
                  <c:v>COMP 110/L</c:v>
                </c:pt>
              </c:strCache>
            </c:strRef>
          </c:cat>
          <c:val>
            <c:numRef>
              <c:f>Sheet1!$C$3:$C$6</c:f>
              <c:numCache>
                <c:formatCode>0.00%</c:formatCode>
                <c:ptCount val="4"/>
                <c:pt idx="0">
                  <c:v>0.1419</c:v>
                </c:pt>
                <c:pt idx="1">
                  <c:v>0.15620000000000001</c:v>
                </c:pt>
                <c:pt idx="2">
                  <c:v>0.14269999999999999</c:v>
                </c:pt>
                <c:pt idx="3">
                  <c:v>0.16139999999999999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DE2-6D44-8A15-84097CABA55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547010544"/>
        <c:axId val="1547369504"/>
        <c:axId val="0"/>
      </c:bar3DChart>
      <c:catAx>
        <c:axId val="15470105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47369504"/>
        <c:crosses val="autoZero"/>
        <c:auto val="1"/>
        <c:lblAlgn val="ctr"/>
        <c:lblOffset val="100"/>
        <c:noMultiLvlLbl val="0"/>
      </c:catAx>
      <c:valAx>
        <c:axId val="15473695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470105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1F87A99-4805-0847-9A51-9D971259D5F1}" type="doc">
      <dgm:prSet loTypeId="urn:microsoft.com/office/officeart/2005/8/layout/orgChart1" loCatId="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CEF2E384-8D2C-8247-8499-255C56B56C23}">
      <dgm:prSet phldrT="[Text]" custT="1"/>
      <dgm:spPr/>
      <dgm:t>
        <a:bodyPr/>
        <a:lstStyle/>
        <a:p>
          <a:r>
            <a:rPr lang="en-US" sz="1000">
              <a:solidFill>
                <a:schemeClr val="tx1"/>
              </a:solidFill>
            </a:rPr>
            <a:t>% of Students graduated from CECS after failing &gt;1 gateway course in the CECS College</a:t>
          </a:r>
        </a:p>
      </dgm:t>
    </dgm:pt>
    <dgm:pt modelId="{19ADD6E4-E477-EC4F-A817-095738726FF5}" type="parTrans" cxnId="{815B03CF-8400-E844-9095-5FB2D6414B7D}">
      <dgm:prSet/>
      <dgm:spPr/>
      <dgm:t>
        <a:bodyPr/>
        <a:lstStyle/>
        <a:p>
          <a:endParaRPr lang="en-US" sz="900">
            <a:solidFill>
              <a:schemeClr val="tx1"/>
            </a:solidFill>
          </a:endParaRPr>
        </a:p>
      </dgm:t>
    </dgm:pt>
    <dgm:pt modelId="{1DD7CCD6-FA25-684F-9824-702B95DD5252}" type="sibTrans" cxnId="{815B03CF-8400-E844-9095-5FB2D6414B7D}">
      <dgm:prSet/>
      <dgm:spPr/>
      <dgm:t>
        <a:bodyPr/>
        <a:lstStyle/>
        <a:p>
          <a:endParaRPr lang="en-US" sz="900">
            <a:solidFill>
              <a:schemeClr val="tx1"/>
            </a:solidFill>
          </a:endParaRPr>
        </a:p>
      </dgm:t>
    </dgm:pt>
    <dgm:pt modelId="{13E59C1C-DABD-2048-A839-E082D97C687F}">
      <dgm:prSet phldrT="[Text]" custT="1"/>
      <dgm:spPr/>
      <dgm:t>
        <a:bodyPr/>
        <a:lstStyle/>
        <a:p>
          <a:r>
            <a:rPr lang="en-US" sz="900">
              <a:solidFill>
                <a:schemeClr val="tx1"/>
              </a:solidFill>
            </a:rPr>
            <a:t>CE</a:t>
          </a:r>
        </a:p>
      </dgm:t>
    </dgm:pt>
    <dgm:pt modelId="{9AB3E831-500C-5849-A4A0-1ADFE9E9C9C7}" type="parTrans" cxnId="{C3F812F2-959F-7C48-B843-64D2D81BB32C}">
      <dgm:prSet/>
      <dgm:spPr/>
      <dgm:t>
        <a:bodyPr/>
        <a:lstStyle/>
        <a:p>
          <a:endParaRPr lang="en-US" sz="900">
            <a:solidFill>
              <a:schemeClr val="tx1"/>
            </a:solidFill>
          </a:endParaRPr>
        </a:p>
      </dgm:t>
    </dgm:pt>
    <dgm:pt modelId="{80F1E10B-35AF-3543-BDB7-E6F6AE82A183}" type="sibTrans" cxnId="{C3F812F2-959F-7C48-B843-64D2D81BB32C}">
      <dgm:prSet/>
      <dgm:spPr/>
      <dgm:t>
        <a:bodyPr/>
        <a:lstStyle/>
        <a:p>
          <a:endParaRPr lang="en-US" sz="900">
            <a:solidFill>
              <a:schemeClr val="tx1"/>
            </a:solidFill>
          </a:endParaRPr>
        </a:p>
      </dgm:t>
    </dgm:pt>
    <dgm:pt modelId="{C22FA818-6830-4E47-86C3-6FC4FC65A4DF}">
      <dgm:prSet phldrT="[Text]" custT="1"/>
      <dgm:spPr/>
      <dgm:t>
        <a:bodyPr/>
        <a:lstStyle/>
        <a:p>
          <a:r>
            <a:rPr lang="en-US" sz="900">
              <a:solidFill>
                <a:schemeClr val="tx1"/>
              </a:solidFill>
            </a:rPr>
            <a:t>ELECT Eng'g</a:t>
          </a:r>
        </a:p>
      </dgm:t>
    </dgm:pt>
    <dgm:pt modelId="{B274E087-7560-FB46-9201-578FB6B10E28}" type="parTrans" cxnId="{E0E1D038-E818-0449-8374-AAC3049273DC}">
      <dgm:prSet/>
      <dgm:spPr/>
      <dgm:t>
        <a:bodyPr/>
        <a:lstStyle/>
        <a:p>
          <a:endParaRPr lang="en-US" sz="900">
            <a:solidFill>
              <a:schemeClr val="tx1"/>
            </a:solidFill>
          </a:endParaRPr>
        </a:p>
      </dgm:t>
    </dgm:pt>
    <dgm:pt modelId="{6FC4394B-58CA-FF44-94A7-CEB1C3961F1D}" type="sibTrans" cxnId="{E0E1D038-E818-0449-8374-AAC3049273DC}">
      <dgm:prSet/>
      <dgm:spPr/>
      <dgm:t>
        <a:bodyPr/>
        <a:lstStyle/>
        <a:p>
          <a:endParaRPr lang="en-US" sz="900">
            <a:solidFill>
              <a:schemeClr val="tx1"/>
            </a:solidFill>
          </a:endParaRPr>
        </a:p>
      </dgm:t>
    </dgm:pt>
    <dgm:pt modelId="{ABFD86DA-D177-D949-85E7-C443B1231C89}">
      <dgm:prSet phldrT="[Text]" custT="1"/>
      <dgm:spPr/>
      <dgm:t>
        <a:bodyPr/>
        <a:lstStyle/>
        <a:p>
          <a:r>
            <a:rPr lang="en-US" sz="900">
              <a:solidFill>
                <a:schemeClr val="tx1"/>
              </a:solidFill>
            </a:rPr>
            <a:t>MSEM</a:t>
          </a:r>
        </a:p>
      </dgm:t>
    </dgm:pt>
    <dgm:pt modelId="{776EE6CA-9352-7347-BB59-C6312DD2D1EE}" type="parTrans" cxnId="{1E4EDF30-DA64-2141-8B0C-98FC2F185E67}">
      <dgm:prSet/>
      <dgm:spPr/>
      <dgm:t>
        <a:bodyPr/>
        <a:lstStyle/>
        <a:p>
          <a:endParaRPr lang="en-US" sz="900">
            <a:solidFill>
              <a:schemeClr val="tx1"/>
            </a:solidFill>
          </a:endParaRPr>
        </a:p>
      </dgm:t>
    </dgm:pt>
    <dgm:pt modelId="{6EE6262D-CBD5-4346-BC03-D113879B9EA6}" type="sibTrans" cxnId="{1E4EDF30-DA64-2141-8B0C-98FC2F185E67}">
      <dgm:prSet/>
      <dgm:spPr/>
      <dgm:t>
        <a:bodyPr/>
        <a:lstStyle/>
        <a:p>
          <a:endParaRPr lang="en-US" sz="900">
            <a:solidFill>
              <a:schemeClr val="tx1"/>
            </a:solidFill>
          </a:endParaRPr>
        </a:p>
      </dgm:t>
    </dgm:pt>
    <dgm:pt modelId="{EFB42B4A-1E9E-AA4F-A1DD-6DBE29B7FC55}">
      <dgm:prSet custT="1"/>
      <dgm:spPr/>
      <dgm:t>
        <a:bodyPr/>
        <a:lstStyle/>
        <a:p>
          <a:r>
            <a:rPr lang="en-US" sz="900">
              <a:solidFill>
                <a:schemeClr val="tx1"/>
              </a:solidFill>
            </a:rPr>
            <a:t>ME</a:t>
          </a:r>
        </a:p>
      </dgm:t>
    </dgm:pt>
    <dgm:pt modelId="{74E36DD5-C5B1-E648-8EF3-58FDE3328EF1}" type="parTrans" cxnId="{2292C85E-F6D0-8746-8E20-8AFA925AA240}">
      <dgm:prSet/>
      <dgm:spPr/>
      <dgm:t>
        <a:bodyPr/>
        <a:lstStyle/>
        <a:p>
          <a:endParaRPr lang="en-US" sz="900">
            <a:solidFill>
              <a:schemeClr val="tx1"/>
            </a:solidFill>
          </a:endParaRPr>
        </a:p>
      </dgm:t>
    </dgm:pt>
    <dgm:pt modelId="{4C997951-E552-2F46-BA35-2DEE406B65A5}" type="sibTrans" cxnId="{2292C85E-F6D0-8746-8E20-8AFA925AA240}">
      <dgm:prSet/>
      <dgm:spPr/>
      <dgm:t>
        <a:bodyPr/>
        <a:lstStyle/>
        <a:p>
          <a:endParaRPr lang="en-US" sz="900">
            <a:solidFill>
              <a:schemeClr val="tx1"/>
            </a:solidFill>
          </a:endParaRPr>
        </a:p>
      </dgm:t>
    </dgm:pt>
    <dgm:pt modelId="{B495332B-4FC7-644E-A0FD-4C53116642D6}">
      <dgm:prSet custT="1"/>
      <dgm:spPr/>
      <dgm:t>
        <a:bodyPr/>
        <a:lstStyle/>
        <a:p>
          <a:r>
            <a:rPr lang="en-US" sz="900">
              <a:solidFill>
                <a:schemeClr val="tx1"/>
              </a:solidFill>
            </a:rPr>
            <a:t>CS</a:t>
          </a:r>
        </a:p>
      </dgm:t>
    </dgm:pt>
    <dgm:pt modelId="{1797E1FB-629F-CF4B-800B-A97CB9CC5833}" type="parTrans" cxnId="{A928410E-D715-2146-9C0F-F6D7E745FB7C}">
      <dgm:prSet/>
      <dgm:spPr/>
      <dgm:t>
        <a:bodyPr/>
        <a:lstStyle/>
        <a:p>
          <a:endParaRPr lang="en-US" sz="900">
            <a:solidFill>
              <a:schemeClr val="tx1"/>
            </a:solidFill>
          </a:endParaRPr>
        </a:p>
      </dgm:t>
    </dgm:pt>
    <dgm:pt modelId="{2D4E885F-087C-CB4F-B7CD-D85434BC5F59}" type="sibTrans" cxnId="{A928410E-D715-2146-9C0F-F6D7E745FB7C}">
      <dgm:prSet/>
      <dgm:spPr/>
      <dgm:t>
        <a:bodyPr/>
        <a:lstStyle/>
        <a:p>
          <a:endParaRPr lang="en-US" sz="900">
            <a:solidFill>
              <a:schemeClr val="tx1"/>
            </a:solidFill>
          </a:endParaRPr>
        </a:p>
      </dgm:t>
    </dgm:pt>
    <dgm:pt modelId="{49BBCAB0-1C69-DD40-8959-F9646C7C054B}">
      <dgm:prSet custT="1"/>
      <dgm:spPr/>
      <dgm:t>
        <a:bodyPr/>
        <a:lstStyle/>
        <a:p>
          <a:r>
            <a:rPr lang="en-US" sz="900">
              <a:solidFill>
                <a:schemeClr val="tx1"/>
              </a:solidFill>
            </a:rPr>
            <a:t>Others</a:t>
          </a:r>
        </a:p>
      </dgm:t>
    </dgm:pt>
    <dgm:pt modelId="{D612824E-EE0B-BE48-98A1-D91800595F55}" type="parTrans" cxnId="{FC7B9FB4-8B1A-D74C-A3A5-597064AEA78F}">
      <dgm:prSet/>
      <dgm:spPr/>
      <dgm:t>
        <a:bodyPr/>
        <a:lstStyle/>
        <a:p>
          <a:endParaRPr lang="en-US" sz="900">
            <a:solidFill>
              <a:schemeClr val="tx1"/>
            </a:solidFill>
          </a:endParaRPr>
        </a:p>
      </dgm:t>
    </dgm:pt>
    <dgm:pt modelId="{EF3DD65F-D27D-9544-A45E-6A54361B2624}" type="sibTrans" cxnId="{FC7B9FB4-8B1A-D74C-A3A5-597064AEA78F}">
      <dgm:prSet/>
      <dgm:spPr/>
      <dgm:t>
        <a:bodyPr/>
        <a:lstStyle/>
        <a:p>
          <a:endParaRPr lang="en-US" sz="900">
            <a:solidFill>
              <a:schemeClr val="tx1"/>
            </a:solidFill>
          </a:endParaRPr>
        </a:p>
      </dgm:t>
    </dgm:pt>
    <dgm:pt modelId="{3FC44F60-576E-3340-BAD2-EF9ED5FD3D13}">
      <dgm:prSet custT="1"/>
      <dgm:spPr/>
      <dgm:t>
        <a:bodyPr/>
        <a:lstStyle/>
        <a:p>
          <a:r>
            <a:rPr lang="en-US" sz="800" dirty="0">
              <a:solidFill>
                <a:schemeClr val="tx1"/>
              </a:solidFill>
            </a:rPr>
            <a:t>C- or better 21%</a:t>
          </a:r>
        </a:p>
      </dgm:t>
    </dgm:pt>
    <dgm:pt modelId="{8EF34FCA-2B2C-2342-A33A-81CE8C534BE8}" type="parTrans" cxnId="{BF2E16C4-D8C7-1A4F-BDA6-2C416FB3032A}">
      <dgm:prSet/>
      <dgm:spPr/>
      <dgm:t>
        <a:bodyPr/>
        <a:lstStyle/>
        <a:p>
          <a:endParaRPr lang="en-US" sz="900">
            <a:solidFill>
              <a:schemeClr val="tx1"/>
            </a:solidFill>
          </a:endParaRPr>
        </a:p>
      </dgm:t>
    </dgm:pt>
    <dgm:pt modelId="{48D60A60-FBE0-7849-9BF0-1EA829F7C132}" type="sibTrans" cxnId="{BF2E16C4-D8C7-1A4F-BDA6-2C416FB3032A}">
      <dgm:prSet/>
      <dgm:spPr/>
      <dgm:t>
        <a:bodyPr/>
        <a:lstStyle/>
        <a:p>
          <a:endParaRPr lang="en-US" sz="900">
            <a:solidFill>
              <a:schemeClr val="tx1"/>
            </a:solidFill>
          </a:endParaRPr>
        </a:p>
      </dgm:t>
    </dgm:pt>
    <dgm:pt modelId="{0A8FFECB-9B3B-424D-AA6F-4DEAF61CEF99}">
      <dgm:prSet custT="1"/>
      <dgm:spPr/>
      <dgm:t>
        <a:bodyPr/>
        <a:lstStyle/>
        <a:p>
          <a:r>
            <a:rPr lang="en-US" sz="900">
              <a:solidFill>
                <a:schemeClr val="tx1"/>
              </a:solidFill>
            </a:rPr>
            <a:t>D      1.6%</a:t>
          </a:r>
        </a:p>
      </dgm:t>
    </dgm:pt>
    <dgm:pt modelId="{9321E12D-5502-0B40-8214-10F3B7EB5E51}" type="parTrans" cxnId="{5918FDC5-C497-2F41-9E46-747774B56915}">
      <dgm:prSet/>
      <dgm:spPr/>
      <dgm:t>
        <a:bodyPr/>
        <a:lstStyle/>
        <a:p>
          <a:endParaRPr lang="en-US" sz="900">
            <a:solidFill>
              <a:schemeClr val="tx1"/>
            </a:solidFill>
          </a:endParaRPr>
        </a:p>
      </dgm:t>
    </dgm:pt>
    <dgm:pt modelId="{F28B76C8-64CA-E14F-B94C-E1B607CD2330}" type="sibTrans" cxnId="{5918FDC5-C497-2F41-9E46-747774B56915}">
      <dgm:prSet/>
      <dgm:spPr/>
      <dgm:t>
        <a:bodyPr/>
        <a:lstStyle/>
        <a:p>
          <a:endParaRPr lang="en-US" sz="900">
            <a:solidFill>
              <a:schemeClr val="tx1"/>
            </a:solidFill>
          </a:endParaRPr>
        </a:p>
      </dgm:t>
    </dgm:pt>
    <dgm:pt modelId="{F90378A6-86D4-1A43-A009-ED3EFE9BD07B}">
      <dgm:prSet custT="1"/>
      <dgm:spPr/>
      <dgm:t>
        <a:bodyPr/>
        <a:lstStyle/>
        <a:p>
          <a:r>
            <a:rPr lang="en-US" sz="900">
              <a:solidFill>
                <a:schemeClr val="tx1"/>
              </a:solidFill>
            </a:rPr>
            <a:t>F     1.2%</a:t>
          </a:r>
        </a:p>
      </dgm:t>
    </dgm:pt>
    <dgm:pt modelId="{5704318D-6403-904A-B7A0-EA2A4A6FA168}" type="parTrans" cxnId="{58B025DB-98B9-604E-97FC-15C5239BC870}">
      <dgm:prSet/>
      <dgm:spPr/>
      <dgm:t>
        <a:bodyPr/>
        <a:lstStyle/>
        <a:p>
          <a:endParaRPr lang="en-US" sz="900">
            <a:solidFill>
              <a:schemeClr val="tx1"/>
            </a:solidFill>
          </a:endParaRPr>
        </a:p>
      </dgm:t>
    </dgm:pt>
    <dgm:pt modelId="{D3CB6009-4585-B348-A156-0079C7A3D362}" type="sibTrans" cxnId="{58B025DB-98B9-604E-97FC-15C5239BC870}">
      <dgm:prSet/>
      <dgm:spPr/>
      <dgm:t>
        <a:bodyPr/>
        <a:lstStyle/>
        <a:p>
          <a:endParaRPr lang="en-US" sz="900">
            <a:solidFill>
              <a:schemeClr val="tx1"/>
            </a:solidFill>
          </a:endParaRPr>
        </a:p>
      </dgm:t>
    </dgm:pt>
    <dgm:pt modelId="{28F059BE-3E7C-C54B-8E67-3A3E5B8CCE30}">
      <dgm:prSet custT="1"/>
      <dgm:spPr/>
      <dgm:t>
        <a:bodyPr/>
        <a:lstStyle/>
        <a:p>
          <a:r>
            <a:rPr lang="en-US" sz="900">
              <a:solidFill>
                <a:schemeClr val="tx1"/>
              </a:solidFill>
            </a:rPr>
            <a:t>W   0.3%</a:t>
          </a:r>
        </a:p>
      </dgm:t>
    </dgm:pt>
    <dgm:pt modelId="{FE59E573-C55A-D943-B624-D180CBE9A737}" type="parTrans" cxnId="{13F93CB1-62C5-1A45-84EB-8699D6C9F0D3}">
      <dgm:prSet/>
      <dgm:spPr/>
      <dgm:t>
        <a:bodyPr/>
        <a:lstStyle/>
        <a:p>
          <a:endParaRPr lang="en-US" sz="900">
            <a:solidFill>
              <a:schemeClr val="tx1"/>
            </a:solidFill>
          </a:endParaRPr>
        </a:p>
      </dgm:t>
    </dgm:pt>
    <dgm:pt modelId="{F219CA98-DA69-E342-973A-F7DB8F34290E}" type="sibTrans" cxnId="{13F93CB1-62C5-1A45-84EB-8699D6C9F0D3}">
      <dgm:prSet/>
      <dgm:spPr/>
      <dgm:t>
        <a:bodyPr/>
        <a:lstStyle/>
        <a:p>
          <a:endParaRPr lang="en-US" sz="900">
            <a:solidFill>
              <a:schemeClr val="tx1"/>
            </a:solidFill>
          </a:endParaRPr>
        </a:p>
      </dgm:t>
    </dgm:pt>
    <dgm:pt modelId="{F21CC016-F83F-8D49-9C51-A58E7069C705}">
      <dgm:prSet custT="1"/>
      <dgm:spPr/>
      <dgm:t>
        <a:bodyPr/>
        <a:lstStyle/>
        <a:p>
          <a:r>
            <a:rPr lang="en-US" sz="800">
              <a:solidFill>
                <a:schemeClr val="tx1"/>
              </a:solidFill>
            </a:rPr>
            <a:t>C- or better 16.9%</a:t>
          </a:r>
        </a:p>
      </dgm:t>
    </dgm:pt>
    <dgm:pt modelId="{621BEF4B-7415-1D4A-93DC-D6EF3EF3DE1A}" type="parTrans" cxnId="{602640A6-5826-1644-8EB4-E416E6DA1829}">
      <dgm:prSet/>
      <dgm:spPr/>
      <dgm:t>
        <a:bodyPr/>
        <a:lstStyle/>
        <a:p>
          <a:endParaRPr lang="en-US" sz="900">
            <a:solidFill>
              <a:schemeClr val="tx1"/>
            </a:solidFill>
          </a:endParaRPr>
        </a:p>
      </dgm:t>
    </dgm:pt>
    <dgm:pt modelId="{390E82F9-0F6B-C547-A385-B36D199F3C7E}" type="sibTrans" cxnId="{602640A6-5826-1644-8EB4-E416E6DA1829}">
      <dgm:prSet/>
      <dgm:spPr/>
      <dgm:t>
        <a:bodyPr/>
        <a:lstStyle/>
        <a:p>
          <a:endParaRPr lang="en-US" sz="900">
            <a:solidFill>
              <a:schemeClr val="tx1"/>
            </a:solidFill>
          </a:endParaRPr>
        </a:p>
      </dgm:t>
    </dgm:pt>
    <dgm:pt modelId="{0B8138CA-D6E9-6749-AFA4-F768D68072D0}">
      <dgm:prSet custT="1"/>
      <dgm:spPr/>
      <dgm:t>
        <a:bodyPr/>
        <a:lstStyle/>
        <a:p>
          <a:r>
            <a:rPr lang="en-US" sz="900">
              <a:solidFill>
                <a:schemeClr val="tx1"/>
              </a:solidFill>
            </a:rPr>
            <a:t>D      0.7%</a:t>
          </a:r>
        </a:p>
      </dgm:t>
    </dgm:pt>
    <dgm:pt modelId="{C1B4C295-FB62-5141-AAF9-09B603AB96B1}" type="parTrans" cxnId="{E6E17E37-D602-F041-83AC-1D3CED1E5538}">
      <dgm:prSet/>
      <dgm:spPr/>
      <dgm:t>
        <a:bodyPr/>
        <a:lstStyle/>
        <a:p>
          <a:endParaRPr lang="en-US" sz="900">
            <a:solidFill>
              <a:schemeClr val="tx1"/>
            </a:solidFill>
          </a:endParaRPr>
        </a:p>
      </dgm:t>
    </dgm:pt>
    <dgm:pt modelId="{32853D7A-E63B-EB4A-9BD1-C021F6607E83}" type="sibTrans" cxnId="{E6E17E37-D602-F041-83AC-1D3CED1E5538}">
      <dgm:prSet/>
      <dgm:spPr/>
      <dgm:t>
        <a:bodyPr/>
        <a:lstStyle/>
        <a:p>
          <a:endParaRPr lang="en-US" sz="900">
            <a:solidFill>
              <a:schemeClr val="tx1"/>
            </a:solidFill>
          </a:endParaRPr>
        </a:p>
      </dgm:t>
    </dgm:pt>
    <dgm:pt modelId="{9F1D6354-8262-7C48-A85D-A7AC73185A9E}">
      <dgm:prSet custT="1"/>
      <dgm:spPr/>
      <dgm:t>
        <a:bodyPr/>
        <a:lstStyle/>
        <a:p>
          <a:r>
            <a:rPr lang="en-US" sz="900">
              <a:solidFill>
                <a:schemeClr val="tx1"/>
              </a:solidFill>
            </a:rPr>
            <a:t>F     0.9%</a:t>
          </a:r>
        </a:p>
      </dgm:t>
    </dgm:pt>
    <dgm:pt modelId="{7519B603-EC50-274A-AED2-22954DA560F3}" type="parTrans" cxnId="{0E2A8E9D-F1F9-354C-85D1-D3833D86B179}">
      <dgm:prSet/>
      <dgm:spPr/>
      <dgm:t>
        <a:bodyPr/>
        <a:lstStyle/>
        <a:p>
          <a:endParaRPr lang="en-US" sz="900">
            <a:solidFill>
              <a:schemeClr val="tx1"/>
            </a:solidFill>
          </a:endParaRPr>
        </a:p>
      </dgm:t>
    </dgm:pt>
    <dgm:pt modelId="{FBFF112C-015F-F140-B6FC-C46887AEA716}" type="sibTrans" cxnId="{0E2A8E9D-F1F9-354C-85D1-D3833D86B179}">
      <dgm:prSet/>
      <dgm:spPr/>
      <dgm:t>
        <a:bodyPr/>
        <a:lstStyle/>
        <a:p>
          <a:endParaRPr lang="en-US" sz="900">
            <a:solidFill>
              <a:schemeClr val="tx1"/>
            </a:solidFill>
          </a:endParaRPr>
        </a:p>
      </dgm:t>
    </dgm:pt>
    <dgm:pt modelId="{82BCDDA7-4522-254C-8B5C-35295FCE4084}">
      <dgm:prSet custT="1"/>
      <dgm:spPr/>
      <dgm:t>
        <a:bodyPr/>
        <a:lstStyle/>
        <a:p>
          <a:r>
            <a:rPr lang="en-US" sz="900">
              <a:solidFill>
                <a:schemeClr val="tx1"/>
              </a:solidFill>
            </a:rPr>
            <a:t>W   0.2%</a:t>
          </a:r>
        </a:p>
      </dgm:t>
    </dgm:pt>
    <dgm:pt modelId="{658D8D7D-AD1D-6E46-8388-37CA78DD325A}" type="parTrans" cxnId="{AC804026-BE4F-A74A-BAF4-BF6F7F8A4949}">
      <dgm:prSet/>
      <dgm:spPr/>
      <dgm:t>
        <a:bodyPr/>
        <a:lstStyle/>
        <a:p>
          <a:endParaRPr lang="en-US" sz="900">
            <a:solidFill>
              <a:schemeClr val="tx1"/>
            </a:solidFill>
          </a:endParaRPr>
        </a:p>
      </dgm:t>
    </dgm:pt>
    <dgm:pt modelId="{40ED0B1B-6583-B740-84E0-3BC38C10DBF8}" type="sibTrans" cxnId="{AC804026-BE4F-A74A-BAF4-BF6F7F8A4949}">
      <dgm:prSet/>
      <dgm:spPr/>
      <dgm:t>
        <a:bodyPr/>
        <a:lstStyle/>
        <a:p>
          <a:endParaRPr lang="en-US" sz="900">
            <a:solidFill>
              <a:schemeClr val="tx1"/>
            </a:solidFill>
          </a:endParaRPr>
        </a:p>
      </dgm:t>
    </dgm:pt>
    <dgm:pt modelId="{29320741-ABE3-334F-BED5-4C183B8E1DCD}">
      <dgm:prSet custT="1"/>
      <dgm:spPr/>
      <dgm:t>
        <a:bodyPr/>
        <a:lstStyle/>
        <a:p>
          <a:r>
            <a:rPr lang="en-US" sz="800">
              <a:solidFill>
                <a:schemeClr val="tx1"/>
              </a:solidFill>
            </a:rPr>
            <a:t>C- or better 4.6%</a:t>
          </a:r>
        </a:p>
      </dgm:t>
    </dgm:pt>
    <dgm:pt modelId="{8E754DEE-4F0C-C84E-9240-1ED86296F779}" type="parTrans" cxnId="{D3C89F9C-DCBC-F843-AB11-4C9BE6CFE85E}">
      <dgm:prSet/>
      <dgm:spPr/>
      <dgm:t>
        <a:bodyPr/>
        <a:lstStyle/>
        <a:p>
          <a:endParaRPr lang="en-US" sz="900">
            <a:solidFill>
              <a:schemeClr val="tx1"/>
            </a:solidFill>
          </a:endParaRPr>
        </a:p>
      </dgm:t>
    </dgm:pt>
    <dgm:pt modelId="{D8436D4D-6998-0D48-890A-A77B35E69C52}" type="sibTrans" cxnId="{D3C89F9C-DCBC-F843-AB11-4C9BE6CFE85E}">
      <dgm:prSet/>
      <dgm:spPr/>
      <dgm:t>
        <a:bodyPr/>
        <a:lstStyle/>
        <a:p>
          <a:endParaRPr lang="en-US" sz="900">
            <a:solidFill>
              <a:schemeClr val="tx1"/>
            </a:solidFill>
          </a:endParaRPr>
        </a:p>
      </dgm:t>
    </dgm:pt>
    <dgm:pt modelId="{294482CD-9770-2344-9044-D8F1F0462D80}">
      <dgm:prSet custT="1"/>
      <dgm:spPr/>
      <dgm:t>
        <a:bodyPr/>
        <a:lstStyle/>
        <a:p>
          <a:r>
            <a:rPr lang="en-US" sz="900">
              <a:solidFill>
                <a:schemeClr val="tx1"/>
              </a:solidFill>
            </a:rPr>
            <a:t>D      0.3%</a:t>
          </a:r>
        </a:p>
      </dgm:t>
    </dgm:pt>
    <dgm:pt modelId="{13FB7F59-03DA-724B-A5EC-E0C9C4D34DE3}" type="parTrans" cxnId="{45290C31-74D4-3746-B12E-294FF580C3A4}">
      <dgm:prSet/>
      <dgm:spPr/>
      <dgm:t>
        <a:bodyPr/>
        <a:lstStyle/>
        <a:p>
          <a:endParaRPr lang="en-US" sz="900">
            <a:solidFill>
              <a:schemeClr val="tx1"/>
            </a:solidFill>
          </a:endParaRPr>
        </a:p>
      </dgm:t>
    </dgm:pt>
    <dgm:pt modelId="{8A69A4E4-F295-2C46-BDEF-0571F2AFB275}" type="sibTrans" cxnId="{45290C31-74D4-3746-B12E-294FF580C3A4}">
      <dgm:prSet/>
      <dgm:spPr/>
      <dgm:t>
        <a:bodyPr/>
        <a:lstStyle/>
        <a:p>
          <a:endParaRPr lang="en-US" sz="900">
            <a:solidFill>
              <a:schemeClr val="tx1"/>
            </a:solidFill>
          </a:endParaRPr>
        </a:p>
      </dgm:t>
    </dgm:pt>
    <dgm:pt modelId="{52913B13-E416-E143-AA52-EEBB544545F9}">
      <dgm:prSet custT="1"/>
      <dgm:spPr/>
      <dgm:t>
        <a:bodyPr/>
        <a:lstStyle/>
        <a:p>
          <a:r>
            <a:rPr lang="en-US" sz="900">
              <a:solidFill>
                <a:schemeClr val="tx1"/>
              </a:solidFill>
            </a:rPr>
            <a:t>F     0.5%</a:t>
          </a:r>
        </a:p>
      </dgm:t>
    </dgm:pt>
    <dgm:pt modelId="{E2C04692-840F-0A49-AACD-1B5E8639ADEA}" type="parTrans" cxnId="{3AD0AB11-EF42-CC4B-B7E6-C690194A5818}">
      <dgm:prSet/>
      <dgm:spPr/>
      <dgm:t>
        <a:bodyPr/>
        <a:lstStyle/>
        <a:p>
          <a:endParaRPr lang="en-US" sz="900">
            <a:solidFill>
              <a:schemeClr val="tx1"/>
            </a:solidFill>
          </a:endParaRPr>
        </a:p>
      </dgm:t>
    </dgm:pt>
    <dgm:pt modelId="{768FB362-99D6-A342-979E-4ABA91608219}" type="sibTrans" cxnId="{3AD0AB11-EF42-CC4B-B7E6-C690194A5818}">
      <dgm:prSet/>
      <dgm:spPr/>
      <dgm:t>
        <a:bodyPr/>
        <a:lstStyle/>
        <a:p>
          <a:endParaRPr lang="en-US" sz="900">
            <a:solidFill>
              <a:schemeClr val="tx1"/>
            </a:solidFill>
          </a:endParaRPr>
        </a:p>
      </dgm:t>
    </dgm:pt>
    <dgm:pt modelId="{D17A0DCA-E856-4849-BB21-96056B36F026}">
      <dgm:prSet custT="1"/>
      <dgm:spPr/>
      <dgm:t>
        <a:bodyPr/>
        <a:lstStyle/>
        <a:p>
          <a:r>
            <a:rPr lang="en-US" sz="900">
              <a:solidFill>
                <a:schemeClr val="tx1"/>
              </a:solidFill>
            </a:rPr>
            <a:t>W   0.2%</a:t>
          </a:r>
        </a:p>
      </dgm:t>
    </dgm:pt>
    <dgm:pt modelId="{2C347107-46FC-E843-ABE4-A6B95339A773}" type="parTrans" cxnId="{33FE5E3B-9E26-D14C-A6D8-DF77D38C8A53}">
      <dgm:prSet/>
      <dgm:spPr/>
      <dgm:t>
        <a:bodyPr/>
        <a:lstStyle/>
        <a:p>
          <a:endParaRPr lang="en-US" sz="900">
            <a:solidFill>
              <a:schemeClr val="tx1"/>
            </a:solidFill>
          </a:endParaRPr>
        </a:p>
      </dgm:t>
    </dgm:pt>
    <dgm:pt modelId="{FFF9EB50-BB44-5E48-85EC-427146514CB6}" type="sibTrans" cxnId="{33FE5E3B-9E26-D14C-A6D8-DF77D38C8A53}">
      <dgm:prSet/>
      <dgm:spPr/>
      <dgm:t>
        <a:bodyPr/>
        <a:lstStyle/>
        <a:p>
          <a:endParaRPr lang="en-US" sz="900">
            <a:solidFill>
              <a:schemeClr val="tx1"/>
            </a:solidFill>
          </a:endParaRPr>
        </a:p>
      </dgm:t>
    </dgm:pt>
    <dgm:pt modelId="{FB787701-045F-4543-901E-A05008B79A55}">
      <dgm:prSet custT="1"/>
      <dgm:spPr/>
      <dgm:t>
        <a:bodyPr/>
        <a:lstStyle/>
        <a:p>
          <a:r>
            <a:rPr lang="en-US" sz="800">
              <a:solidFill>
                <a:schemeClr val="tx1"/>
              </a:solidFill>
            </a:rPr>
            <a:t>C- or better 35.9%</a:t>
          </a:r>
        </a:p>
      </dgm:t>
    </dgm:pt>
    <dgm:pt modelId="{61CA182E-F1E9-4248-A91E-10E5D1C3F099}" type="parTrans" cxnId="{19604720-4962-D043-B92D-946225405E74}">
      <dgm:prSet/>
      <dgm:spPr/>
      <dgm:t>
        <a:bodyPr/>
        <a:lstStyle/>
        <a:p>
          <a:endParaRPr lang="en-US" sz="900">
            <a:solidFill>
              <a:schemeClr val="tx1"/>
            </a:solidFill>
          </a:endParaRPr>
        </a:p>
      </dgm:t>
    </dgm:pt>
    <dgm:pt modelId="{CAAB560E-B829-D341-B7E7-1567791108F7}" type="sibTrans" cxnId="{19604720-4962-D043-B92D-946225405E74}">
      <dgm:prSet/>
      <dgm:spPr/>
      <dgm:t>
        <a:bodyPr/>
        <a:lstStyle/>
        <a:p>
          <a:endParaRPr lang="en-US" sz="900">
            <a:solidFill>
              <a:schemeClr val="tx1"/>
            </a:solidFill>
          </a:endParaRPr>
        </a:p>
      </dgm:t>
    </dgm:pt>
    <dgm:pt modelId="{D140F287-7088-704A-9731-A74F11EA4F26}">
      <dgm:prSet custT="1"/>
      <dgm:spPr/>
      <dgm:t>
        <a:bodyPr/>
        <a:lstStyle/>
        <a:p>
          <a:r>
            <a:rPr lang="en-US" sz="900">
              <a:solidFill>
                <a:schemeClr val="tx1"/>
              </a:solidFill>
            </a:rPr>
            <a:t>D      1.2%</a:t>
          </a:r>
        </a:p>
      </dgm:t>
    </dgm:pt>
    <dgm:pt modelId="{C4A5DCEC-2C1B-F447-938E-3AA061D3F91F}" type="parTrans" cxnId="{91F47E80-80DE-EB45-B153-78BED90FF585}">
      <dgm:prSet/>
      <dgm:spPr/>
      <dgm:t>
        <a:bodyPr/>
        <a:lstStyle/>
        <a:p>
          <a:endParaRPr lang="en-US" sz="900">
            <a:solidFill>
              <a:schemeClr val="tx1"/>
            </a:solidFill>
          </a:endParaRPr>
        </a:p>
      </dgm:t>
    </dgm:pt>
    <dgm:pt modelId="{3C614439-DF19-944D-81EB-83059C73A00F}" type="sibTrans" cxnId="{91F47E80-80DE-EB45-B153-78BED90FF585}">
      <dgm:prSet/>
      <dgm:spPr/>
      <dgm:t>
        <a:bodyPr/>
        <a:lstStyle/>
        <a:p>
          <a:endParaRPr lang="en-US" sz="900">
            <a:solidFill>
              <a:schemeClr val="tx1"/>
            </a:solidFill>
          </a:endParaRPr>
        </a:p>
      </dgm:t>
    </dgm:pt>
    <dgm:pt modelId="{E3A213D7-08DE-A74E-AEB4-68B7562BDD2B}">
      <dgm:prSet custT="1"/>
      <dgm:spPr/>
      <dgm:t>
        <a:bodyPr/>
        <a:lstStyle/>
        <a:p>
          <a:r>
            <a:rPr lang="en-US" sz="900" dirty="0">
              <a:solidFill>
                <a:schemeClr val="tx1"/>
              </a:solidFill>
            </a:rPr>
            <a:t>F     1.8%</a:t>
          </a:r>
        </a:p>
      </dgm:t>
    </dgm:pt>
    <dgm:pt modelId="{68EE0C62-4A2A-2E43-BF94-2D1DAB7D0373}" type="parTrans" cxnId="{F140F5B7-CC07-EF42-AEF1-B0257F2DC973}">
      <dgm:prSet/>
      <dgm:spPr/>
      <dgm:t>
        <a:bodyPr/>
        <a:lstStyle/>
        <a:p>
          <a:endParaRPr lang="en-US" sz="900">
            <a:solidFill>
              <a:schemeClr val="tx1"/>
            </a:solidFill>
          </a:endParaRPr>
        </a:p>
      </dgm:t>
    </dgm:pt>
    <dgm:pt modelId="{8DA10939-4B9A-8D4F-99BC-6BC102DDFDB0}" type="sibTrans" cxnId="{F140F5B7-CC07-EF42-AEF1-B0257F2DC973}">
      <dgm:prSet/>
      <dgm:spPr/>
      <dgm:t>
        <a:bodyPr/>
        <a:lstStyle/>
        <a:p>
          <a:endParaRPr lang="en-US" sz="900">
            <a:solidFill>
              <a:schemeClr val="tx1"/>
            </a:solidFill>
          </a:endParaRPr>
        </a:p>
      </dgm:t>
    </dgm:pt>
    <dgm:pt modelId="{FEC20A29-29C4-8E4F-B914-BDE600AA339F}">
      <dgm:prSet custT="1"/>
      <dgm:spPr/>
      <dgm:t>
        <a:bodyPr/>
        <a:lstStyle/>
        <a:p>
          <a:r>
            <a:rPr lang="en-US" sz="900">
              <a:solidFill>
                <a:schemeClr val="tx1"/>
              </a:solidFill>
            </a:rPr>
            <a:t>W   0.4%</a:t>
          </a:r>
        </a:p>
      </dgm:t>
    </dgm:pt>
    <dgm:pt modelId="{761DF4E5-1190-094D-A7A9-9FF268A2D85B}" type="parTrans" cxnId="{2CF06559-A50A-5842-A23E-E6C37BB4136F}">
      <dgm:prSet/>
      <dgm:spPr/>
      <dgm:t>
        <a:bodyPr/>
        <a:lstStyle/>
        <a:p>
          <a:endParaRPr lang="en-US" sz="900">
            <a:solidFill>
              <a:schemeClr val="tx1"/>
            </a:solidFill>
          </a:endParaRPr>
        </a:p>
      </dgm:t>
    </dgm:pt>
    <dgm:pt modelId="{2DAE149B-6D2D-5E40-B9B4-A419A3227DE8}" type="sibTrans" cxnId="{2CF06559-A50A-5842-A23E-E6C37BB4136F}">
      <dgm:prSet/>
      <dgm:spPr/>
      <dgm:t>
        <a:bodyPr/>
        <a:lstStyle/>
        <a:p>
          <a:endParaRPr lang="en-US" sz="900">
            <a:solidFill>
              <a:schemeClr val="tx1"/>
            </a:solidFill>
          </a:endParaRPr>
        </a:p>
      </dgm:t>
    </dgm:pt>
    <dgm:pt modelId="{BC6B611C-6B8B-5B4F-A520-DAF38DC18901}">
      <dgm:prSet custT="1"/>
      <dgm:spPr/>
      <dgm:t>
        <a:bodyPr/>
        <a:lstStyle/>
        <a:p>
          <a:r>
            <a:rPr lang="en-US" sz="800">
              <a:solidFill>
                <a:schemeClr val="tx1"/>
              </a:solidFill>
            </a:rPr>
            <a:t>C- or better 8.3%</a:t>
          </a:r>
        </a:p>
      </dgm:t>
    </dgm:pt>
    <dgm:pt modelId="{7BB2D92D-F7F8-184F-80C4-1AC8A330ED71}" type="parTrans" cxnId="{2E82839A-530F-D84F-9BDF-9281556AF7C0}">
      <dgm:prSet/>
      <dgm:spPr/>
      <dgm:t>
        <a:bodyPr/>
        <a:lstStyle/>
        <a:p>
          <a:endParaRPr lang="en-US" sz="900">
            <a:solidFill>
              <a:schemeClr val="tx1"/>
            </a:solidFill>
          </a:endParaRPr>
        </a:p>
      </dgm:t>
    </dgm:pt>
    <dgm:pt modelId="{BFA3D5E5-ACC6-4945-9680-E03621BDC35D}" type="sibTrans" cxnId="{2E82839A-530F-D84F-9BDF-9281556AF7C0}">
      <dgm:prSet/>
      <dgm:spPr/>
      <dgm:t>
        <a:bodyPr/>
        <a:lstStyle/>
        <a:p>
          <a:endParaRPr lang="en-US" sz="900">
            <a:solidFill>
              <a:schemeClr val="tx1"/>
            </a:solidFill>
          </a:endParaRPr>
        </a:p>
      </dgm:t>
    </dgm:pt>
    <dgm:pt modelId="{36E29BF5-B788-AF4B-B8D2-DF399CDBF877}">
      <dgm:prSet custT="1"/>
      <dgm:spPr/>
      <dgm:t>
        <a:bodyPr/>
        <a:lstStyle/>
        <a:p>
          <a:r>
            <a:rPr lang="en-US" sz="900">
              <a:solidFill>
                <a:schemeClr val="tx1"/>
              </a:solidFill>
            </a:rPr>
            <a:t>D      0.3%</a:t>
          </a:r>
        </a:p>
      </dgm:t>
    </dgm:pt>
    <dgm:pt modelId="{B15143B3-B55C-5441-9D97-C039F8BCD1AD}" type="parTrans" cxnId="{5FE8A319-8429-A245-A9AE-2C52F472A9DE}">
      <dgm:prSet/>
      <dgm:spPr/>
      <dgm:t>
        <a:bodyPr/>
        <a:lstStyle/>
        <a:p>
          <a:endParaRPr lang="en-US" sz="900">
            <a:solidFill>
              <a:schemeClr val="tx1"/>
            </a:solidFill>
          </a:endParaRPr>
        </a:p>
      </dgm:t>
    </dgm:pt>
    <dgm:pt modelId="{EC6F685D-14B5-C247-9300-46A593D12122}" type="sibTrans" cxnId="{5FE8A319-8429-A245-A9AE-2C52F472A9DE}">
      <dgm:prSet/>
      <dgm:spPr/>
      <dgm:t>
        <a:bodyPr/>
        <a:lstStyle/>
        <a:p>
          <a:endParaRPr lang="en-US" sz="900">
            <a:solidFill>
              <a:schemeClr val="tx1"/>
            </a:solidFill>
          </a:endParaRPr>
        </a:p>
      </dgm:t>
    </dgm:pt>
    <dgm:pt modelId="{E554C9C2-5B2E-B54E-99AF-EEBF48968FFF}">
      <dgm:prSet custT="1"/>
      <dgm:spPr/>
      <dgm:t>
        <a:bodyPr/>
        <a:lstStyle/>
        <a:p>
          <a:r>
            <a:rPr lang="en-US" sz="900">
              <a:solidFill>
                <a:schemeClr val="tx1"/>
              </a:solidFill>
            </a:rPr>
            <a:t>F     0.4%</a:t>
          </a:r>
        </a:p>
      </dgm:t>
    </dgm:pt>
    <dgm:pt modelId="{88254FFE-66DC-C549-9170-E5947586F484}" type="parTrans" cxnId="{5573C230-6302-E04A-824B-C80EE9BEEEC6}">
      <dgm:prSet/>
      <dgm:spPr/>
      <dgm:t>
        <a:bodyPr/>
        <a:lstStyle/>
        <a:p>
          <a:endParaRPr lang="en-US" sz="900">
            <a:solidFill>
              <a:schemeClr val="tx1"/>
            </a:solidFill>
          </a:endParaRPr>
        </a:p>
      </dgm:t>
    </dgm:pt>
    <dgm:pt modelId="{FCC70039-BF09-5144-A60D-BEEA8F6AB876}" type="sibTrans" cxnId="{5573C230-6302-E04A-824B-C80EE9BEEEC6}">
      <dgm:prSet/>
      <dgm:spPr/>
      <dgm:t>
        <a:bodyPr/>
        <a:lstStyle/>
        <a:p>
          <a:endParaRPr lang="en-US" sz="900">
            <a:solidFill>
              <a:schemeClr val="tx1"/>
            </a:solidFill>
          </a:endParaRPr>
        </a:p>
      </dgm:t>
    </dgm:pt>
    <dgm:pt modelId="{C702BDC6-6B47-C448-8D97-112C07B94922}">
      <dgm:prSet custT="1"/>
      <dgm:spPr/>
      <dgm:t>
        <a:bodyPr/>
        <a:lstStyle/>
        <a:p>
          <a:r>
            <a:rPr lang="en-US" sz="900">
              <a:solidFill>
                <a:schemeClr val="tx1"/>
              </a:solidFill>
            </a:rPr>
            <a:t>W   0.2%</a:t>
          </a:r>
        </a:p>
      </dgm:t>
    </dgm:pt>
    <dgm:pt modelId="{AD8A3786-19F4-484C-B459-3F1BB09AEAF6}" type="parTrans" cxnId="{DB05870A-BC9D-6E4D-94BF-5116892CDE96}">
      <dgm:prSet/>
      <dgm:spPr/>
      <dgm:t>
        <a:bodyPr/>
        <a:lstStyle/>
        <a:p>
          <a:endParaRPr lang="en-US" sz="900">
            <a:solidFill>
              <a:schemeClr val="tx1"/>
            </a:solidFill>
          </a:endParaRPr>
        </a:p>
      </dgm:t>
    </dgm:pt>
    <dgm:pt modelId="{22CD196F-00D4-C54D-992A-DFA324579920}" type="sibTrans" cxnId="{DB05870A-BC9D-6E4D-94BF-5116892CDE96}">
      <dgm:prSet/>
      <dgm:spPr/>
      <dgm:t>
        <a:bodyPr/>
        <a:lstStyle/>
        <a:p>
          <a:endParaRPr lang="en-US" sz="900">
            <a:solidFill>
              <a:schemeClr val="tx1"/>
            </a:solidFill>
          </a:endParaRPr>
        </a:p>
      </dgm:t>
    </dgm:pt>
    <dgm:pt modelId="{92727458-D456-E449-B477-FBABC2955FB8}">
      <dgm:prSet custT="1"/>
      <dgm:spPr/>
      <dgm:t>
        <a:bodyPr/>
        <a:lstStyle/>
        <a:p>
          <a:r>
            <a:rPr lang="en-US" sz="800">
              <a:solidFill>
                <a:schemeClr val="tx1"/>
              </a:solidFill>
            </a:rPr>
            <a:t>C- or better 2.9%</a:t>
          </a:r>
        </a:p>
      </dgm:t>
    </dgm:pt>
    <dgm:pt modelId="{F3EF946A-F672-1F4F-9F1D-27FCE9D08255}" type="parTrans" cxnId="{F7E261C4-81BD-B942-BA6E-FEC2843537D4}">
      <dgm:prSet/>
      <dgm:spPr/>
      <dgm:t>
        <a:bodyPr/>
        <a:lstStyle/>
        <a:p>
          <a:endParaRPr lang="en-US" sz="900">
            <a:solidFill>
              <a:schemeClr val="tx1"/>
            </a:solidFill>
          </a:endParaRPr>
        </a:p>
      </dgm:t>
    </dgm:pt>
    <dgm:pt modelId="{E13153AD-5B13-E445-BFF0-3DFDC4FF71A5}" type="sibTrans" cxnId="{F7E261C4-81BD-B942-BA6E-FEC2843537D4}">
      <dgm:prSet/>
      <dgm:spPr/>
      <dgm:t>
        <a:bodyPr/>
        <a:lstStyle/>
        <a:p>
          <a:endParaRPr lang="en-US" sz="900">
            <a:solidFill>
              <a:schemeClr val="tx1"/>
            </a:solidFill>
          </a:endParaRPr>
        </a:p>
      </dgm:t>
    </dgm:pt>
    <dgm:pt modelId="{DD2B90A8-B6AA-2F45-885B-786F86F439D5}">
      <dgm:prSet custT="1"/>
      <dgm:spPr/>
      <dgm:t>
        <a:bodyPr/>
        <a:lstStyle/>
        <a:p>
          <a:r>
            <a:rPr lang="en-US" sz="900">
              <a:solidFill>
                <a:schemeClr val="tx1"/>
              </a:solidFill>
            </a:rPr>
            <a:t>D      0.1%</a:t>
          </a:r>
        </a:p>
      </dgm:t>
    </dgm:pt>
    <dgm:pt modelId="{ABDF60E3-7F56-8348-BAFE-3D18C27039D5}" type="parTrans" cxnId="{764E9E5B-6944-7B4F-B572-C5F8DD2E0D2E}">
      <dgm:prSet/>
      <dgm:spPr/>
      <dgm:t>
        <a:bodyPr/>
        <a:lstStyle/>
        <a:p>
          <a:endParaRPr lang="en-US" sz="900">
            <a:solidFill>
              <a:schemeClr val="tx1"/>
            </a:solidFill>
          </a:endParaRPr>
        </a:p>
      </dgm:t>
    </dgm:pt>
    <dgm:pt modelId="{7884B1FA-43F0-3A4D-8EAD-5A01D9F0B75F}" type="sibTrans" cxnId="{764E9E5B-6944-7B4F-B572-C5F8DD2E0D2E}">
      <dgm:prSet/>
      <dgm:spPr/>
      <dgm:t>
        <a:bodyPr/>
        <a:lstStyle/>
        <a:p>
          <a:endParaRPr lang="en-US" sz="900">
            <a:solidFill>
              <a:schemeClr val="tx1"/>
            </a:solidFill>
          </a:endParaRPr>
        </a:p>
      </dgm:t>
    </dgm:pt>
    <dgm:pt modelId="{7EEA215A-328F-0245-B6EF-262BDAC2D5EA}">
      <dgm:prSet custT="1"/>
      <dgm:spPr/>
      <dgm:t>
        <a:bodyPr/>
        <a:lstStyle/>
        <a:p>
          <a:r>
            <a:rPr lang="en-US" sz="900">
              <a:solidFill>
                <a:schemeClr val="tx1"/>
              </a:solidFill>
            </a:rPr>
            <a:t>F     0.1%</a:t>
          </a:r>
        </a:p>
      </dgm:t>
    </dgm:pt>
    <dgm:pt modelId="{06E5289E-A613-FB4F-B599-C7E14F120715}" type="parTrans" cxnId="{44131D14-2A79-5D49-AAD7-425B507507A9}">
      <dgm:prSet/>
      <dgm:spPr/>
      <dgm:t>
        <a:bodyPr/>
        <a:lstStyle/>
        <a:p>
          <a:endParaRPr lang="en-US" sz="900">
            <a:solidFill>
              <a:schemeClr val="tx1"/>
            </a:solidFill>
          </a:endParaRPr>
        </a:p>
      </dgm:t>
    </dgm:pt>
    <dgm:pt modelId="{CD347397-093E-CE4A-B2C9-1E6B49CA45BC}" type="sibTrans" cxnId="{44131D14-2A79-5D49-AAD7-425B507507A9}">
      <dgm:prSet/>
      <dgm:spPr/>
      <dgm:t>
        <a:bodyPr/>
        <a:lstStyle/>
        <a:p>
          <a:endParaRPr lang="en-US" sz="900">
            <a:solidFill>
              <a:schemeClr val="tx1"/>
            </a:solidFill>
          </a:endParaRPr>
        </a:p>
      </dgm:t>
    </dgm:pt>
    <dgm:pt modelId="{35BF27DA-5CAB-5440-9955-66177228B678}">
      <dgm:prSet custT="1"/>
      <dgm:spPr/>
      <dgm:t>
        <a:bodyPr/>
        <a:lstStyle/>
        <a:p>
          <a:r>
            <a:rPr lang="en-US" sz="900">
              <a:solidFill>
                <a:schemeClr val="tx1"/>
              </a:solidFill>
            </a:rPr>
            <a:t>W   0.0%</a:t>
          </a:r>
        </a:p>
      </dgm:t>
    </dgm:pt>
    <dgm:pt modelId="{7474AEEF-0663-2843-8D1D-30E8337E79B4}" type="parTrans" cxnId="{A93FA6DC-035D-5047-99EB-CDAC5B627F26}">
      <dgm:prSet/>
      <dgm:spPr/>
      <dgm:t>
        <a:bodyPr/>
        <a:lstStyle/>
        <a:p>
          <a:endParaRPr lang="en-US" sz="900">
            <a:solidFill>
              <a:schemeClr val="tx1"/>
            </a:solidFill>
          </a:endParaRPr>
        </a:p>
      </dgm:t>
    </dgm:pt>
    <dgm:pt modelId="{0435E654-3E05-8544-85B0-A3C2E48A165F}" type="sibTrans" cxnId="{A93FA6DC-035D-5047-99EB-CDAC5B627F26}">
      <dgm:prSet/>
      <dgm:spPr/>
      <dgm:t>
        <a:bodyPr/>
        <a:lstStyle/>
        <a:p>
          <a:endParaRPr lang="en-US" sz="900">
            <a:solidFill>
              <a:schemeClr val="tx1"/>
            </a:solidFill>
          </a:endParaRPr>
        </a:p>
      </dgm:t>
    </dgm:pt>
    <dgm:pt modelId="{19058138-1259-7845-A1E2-DF70C0B6250A}" type="pres">
      <dgm:prSet presAssocID="{A1F87A99-4805-0847-9A51-9D971259D5F1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7A15C23-4814-EC45-AB13-DC8933103971}" type="pres">
      <dgm:prSet presAssocID="{CEF2E384-8D2C-8247-8499-255C56B56C23}" presName="hierRoot1" presStyleCnt="0">
        <dgm:presLayoutVars>
          <dgm:hierBranch val="init"/>
        </dgm:presLayoutVars>
      </dgm:prSet>
      <dgm:spPr/>
    </dgm:pt>
    <dgm:pt modelId="{43EB2BE3-0BCA-D648-A8FA-3F9B5B2A9317}" type="pres">
      <dgm:prSet presAssocID="{CEF2E384-8D2C-8247-8499-255C56B56C23}" presName="rootComposite1" presStyleCnt="0"/>
      <dgm:spPr/>
    </dgm:pt>
    <dgm:pt modelId="{70C5ED49-B852-394C-96F5-10DF583544D2}" type="pres">
      <dgm:prSet presAssocID="{CEF2E384-8D2C-8247-8499-255C56B56C23}" presName="rootText1" presStyleLbl="node0" presStyleIdx="0" presStyleCnt="1" custScaleX="274464" custScaleY="254670">
        <dgm:presLayoutVars>
          <dgm:chPref val="3"/>
        </dgm:presLayoutVars>
      </dgm:prSet>
      <dgm:spPr/>
    </dgm:pt>
    <dgm:pt modelId="{B2039A7A-07B7-6940-B62D-67E6878CD844}" type="pres">
      <dgm:prSet presAssocID="{CEF2E384-8D2C-8247-8499-255C56B56C23}" presName="rootConnector1" presStyleLbl="node1" presStyleIdx="0" presStyleCnt="0"/>
      <dgm:spPr/>
    </dgm:pt>
    <dgm:pt modelId="{E9DCE300-86A0-254E-B1F9-C6061DE770F8}" type="pres">
      <dgm:prSet presAssocID="{CEF2E384-8D2C-8247-8499-255C56B56C23}" presName="hierChild2" presStyleCnt="0"/>
      <dgm:spPr/>
    </dgm:pt>
    <dgm:pt modelId="{707BE81B-2D76-724D-B7D1-E97D2EACDFD3}" type="pres">
      <dgm:prSet presAssocID="{9AB3E831-500C-5849-A4A0-1ADFE9E9C9C7}" presName="Name37" presStyleLbl="parChTrans1D2" presStyleIdx="0" presStyleCnt="6"/>
      <dgm:spPr/>
    </dgm:pt>
    <dgm:pt modelId="{70DB7962-D193-CC40-9667-90B5F9DF8305}" type="pres">
      <dgm:prSet presAssocID="{13E59C1C-DABD-2048-A839-E082D97C687F}" presName="hierRoot2" presStyleCnt="0">
        <dgm:presLayoutVars>
          <dgm:hierBranch val="init"/>
        </dgm:presLayoutVars>
      </dgm:prSet>
      <dgm:spPr/>
    </dgm:pt>
    <dgm:pt modelId="{49EA4187-57DE-AC4E-AE9C-05508F3E8B32}" type="pres">
      <dgm:prSet presAssocID="{13E59C1C-DABD-2048-A839-E082D97C687F}" presName="rootComposite" presStyleCnt="0"/>
      <dgm:spPr/>
    </dgm:pt>
    <dgm:pt modelId="{EC2DC906-A684-6E44-AA38-26CF4F503B63}" type="pres">
      <dgm:prSet presAssocID="{13E59C1C-DABD-2048-A839-E082D97C687F}" presName="rootText" presStyleLbl="node2" presStyleIdx="0" presStyleCnt="6">
        <dgm:presLayoutVars>
          <dgm:chPref val="3"/>
        </dgm:presLayoutVars>
      </dgm:prSet>
      <dgm:spPr/>
    </dgm:pt>
    <dgm:pt modelId="{067D3A06-B6B5-C544-A8D0-A371FC39AA72}" type="pres">
      <dgm:prSet presAssocID="{13E59C1C-DABD-2048-A839-E082D97C687F}" presName="rootConnector" presStyleLbl="node2" presStyleIdx="0" presStyleCnt="6"/>
      <dgm:spPr/>
    </dgm:pt>
    <dgm:pt modelId="{1F4981FB-BC4B-BB4D-AAAA-188521DE4F77}" type="pres">
      <dgm:prSet presAssocID="{13E59C1C-DABD-2048-A839-E082D97C687F}" presName="hierChild4" presStyleCnt="0"/>
      <dgm:spPr/>
    </dgm:pt>
    <dgm:pt modelId="{2868D802-6EE6-0442-B06A-89DED6E7B715}" type="pres">
      <dgm:prSet presAssocID="{8EF34FCA-2B2C-2342-A33A-81CE8C534BE8}" presName="Name37" presStyleLbl="parChTrans1D3" presStyleIdx="0" presStyleCnt="24"/>
      <dgm:spPr/>
    </dgm:pt>
    <dgm:pt modelId="{636EE685-A320-264C-A963-8F0A8C80C813}" type="pres">
      <dgm:prSet presAssocID="{3FC44F60-576E-3340-BAD2-EF9ED5FD3D13}" presName="hierRoot2" presStyleCnt="0">
        <dgm:presLayoutVars>
          <dgm:hierBranch val="init"/>
        </dgm:presLayoutVars>
      </dgm:prSet>
      <dgm:spPr/>
    </dgm:pt>
    <dgm:pt modelId="{ECC168A3-61F2-694B-A600-155A98200677}" type="pres">
      <dgm:prSet presAssocID="{3FC44F60-576E-3340-BAD2-EF9ED5FD3D13}" presName="rootComposite" presStyleCnt="0"/>
      <dgm:spPr/>
    </dgm:pt>
    <dgm:pt modelId="{77FD5D24-9DEC-2747-A62F-D7DF48494334}" type="pres">
      <dgm:prSet presAssocID="{3FC44F60-576E-3340-BAD2-EF9ED5FD3D13}" presName="rootText" presStyleLbl="node3" presStyleIdx="0" presStyleCnt="24">
        <dgm:presLayoutVars>
          <dgm:chPref val="3"/>
        </dgm:presLayoutVars>
      </dgm:prSet>
      <dgm:spPr/>
    </dgm:pt>
    <dgm:pt modelId="{74C9E0F4-6773-7F49-A615-1CE60FAB367C}" type="pres">
      <dgm:prSet presAssocID="{3FC44F60-576E-3340-BAD2-EF9ED5FD3D13}" presName="rootConnector" presStyleLbl="node3" presStyleIdx="0" presStyleCnt="24"/>
      <dgm:spPr/>
    </dgm:pt>
    <dgm:pt modelId="{D9ACFC0C-7392-4F47-A195-3F16CBC1F6FE}" type="pres">
      <dgm:prSet presAssocID="{3FC44F60-576E-3340-BAD2-EF9ED5FD3D13}" presName="hierChild4" presStyleCnt="0"/>
      <dgm:spPr/>
    </dgm:pt>
    <dgm:pt modelId="{2067E6D5-4E5C-364E-9440-2E7DE358167B}" type="pres">
      <dgm:prSet presAssocID="{3FC44F60-576E-3340-BAD2-EF9ED5FD3D13}" presName="hierChild5" presStyleCnt="0"/>
      <dgm:spPr/>
    </dgm:pt>
    <dgm:pt modelId="{2FD73A20-6C57-BD47-ADD9-725F938F120A}" type="pres">
      <dgm:prSet presAssocID="{9321E12D-5502-0B40-8214-10F3B7EB5E51}" presName="Name37" presStyleLbl="parChTrans1D3" presStyleIdx="1" presStyleCnt="24"/>
      <dgm:spPr/>
    </dgm:pt>
    <dgm:pt modelId="{41902819-B4E4-EF47-AD14-100086730DB4}" type="pres">
      <dgm:prSet presAssocID="{0A8FFECB-9B3B-424D-AA6F-4DEAF61CEF99}" presName="hierRoot2" presStyleCnt="0">
        <dgm:presLayoutVars>
          <dgm:hierBranch val="init"/>
        </dgm:presLayoutVars>
      </dgm:prSet>
      <dgm:spPr/>
    </dgm:pt>
    <dgm:pt modelId="{3D7E6597-2733-4740-893E-0A0C573B8FDA}" type="pres">
      <dgm:prSet presAssocID="{0A8FFECB-9B3B-424D-AA6F-4DEAF61CEF99}" presName="rootComposite" presStyleCnt="0"/>
      <dgm:spPr/>
    </dgm:pt>
    <dgm:pt modelId="{511FF73B-B682-794A-81AE-A254B1FB055E}" type="pres">
      <dgm:prSet presAssocID="{0A8FFECB-9B3B-424D-AA6F-4DEAF61CEF99}" presName="rootText" presStyleLbl="node3" presStyleIdx="1" presStyleCnt="24">
        <dgm:presLayoutVars>
          <dgm:chPref val="3"/>
        </dgm:presLayoutVars>
      </dgm:prSet>
      <dgm:spPr/>
    </dgm:pt>
    <dgm:pt modelId="{7B0C0CD5-A5C2-3A48-9429-6C35694CD5A0}" type="pres">
      <dgm:prSet presAssocID="{0A8FFECB-9B3B-424D-AA6F-4DEAF61CEF99}" presName="rootConnector" presStyleLbl="node3" presStyleIdx="1" presStyleCnt="24"/>
      <dgm:spPr/>
    </dgm:pt>
    <dgm:pt modelId="{B632C604-FC3D-E645-9D7F-C3DFD431487C}" type="pres">
      <dgm:prSet presAssocID="{0A8FFECB-9B3B-424D-AA6F-4DEAF61CEF99}" presName="hierChild4" presStyleCnt="0"/>
      <dgm:spPr/>
    </dgm:pt>
    <dgm:pt modelId="{69BB7EE2-CCC6-9547-BA7C-324739F94C1E}" type="pres">
      <dgm:prSet presAssocID="{0A8FFECB-9B3B-424D-AA6F-4DEAF61CEF99}" presName="hierChild5" presStyleCnt="0"/>
      <dgm:spPr/>
    </dgm:pt>
    <dgm:pt modelId="{94702B56-B3F8-8E4E-B138-54432E134319}" type="pres">
      <dgm:prSet presAssocID="{5704318D-6403-904A-B7A0-EA2A4A6FA168}" presName="Name37" presStyleLbl="parChTrans1D3" presStyleIdx="2" presStyleCnt="24"/>
      <dgm:spPr/>
    </dgm:pt>
    <dgm:pt modelId="{BFB32B78-C3C4-0E46-A17A-8E79F8231AF7}" type="pres">
      <dgm:prSet presAssocID="{F90378A6-86D4-1A43-A009-ED3EFE9BD07B}" presName="hierRoot2" presStyleCnt="0">
        <dgm:presLayoutVars>
          <dgm:hierBranch val="init"/>
        </dgm:presLayoutVars>
      </dgm:prSet>
      <dgm:spPr/>
    </dgm:pt>
    <dgm:pt modelId="{493E8617-3E67-A146-A121-F7574854ECA3}" type="pres">
      <dgm:prSet presAssocID="{F90378A6-86D4-1A43-A009-ED3EFE9BD07B}" presName="rootComposite" presStyleCnt="0"/>
      <dgm:spPr/>
    </dgm:pt>
    <dgm:pt modelId="{5E7D6420-6226-044D-ADE5-8933F5645FDA}" type="pres">
      <dgm:prSet presAssocID="{F90378A6-86D4-1A43-A009-ED3EFE9BD07B}" presName="rootText" presStyleLbl="node3" presStyleIdx="2" presStyleCnt="24">
        <dgm:presLayoutVars>
          <dgm:chPref val="3"/>
        </dgm:presLayoutVars>
      </dgm:prSet>
      <dgm:spPr/>
    </dgm:pt>
    <dgm:pt modelId="{FD8C0D74-3B49-044E-9832-403978396585}" type="pres">
      <dgm:prSet presAssocID="{F90378A6-86D4-1A43-A009-ED3EFE9BD07B}" presName="rootConnector" presStyleLbl="node3" presStyleIdx="2" presStyleCnt="24"/>
      <dgm:spPr/>
    </dgm:pt>
    <dgm:pt modelId="{33F6A692-729E-A24B-A1F7-568DE8BA1133}" type="pres">
      <dgm:prSet presAssocID="{F90378A6-86D4-1A43-A009-ED3EFE9BD07B}" presName="hierChild4" presStyleCnt="0"/>
      <dgm:spPr/>
    </dgm:pt>
    <dgm:pt modelId="{9B89DB53-2F35-2F43-B307-53B9EE1778EA}" type="pres">
      <dgm:prSet presAssocID="{F90378A6-86D4-1A43-A009-ED3EFE9BD07B}" presName="hierChild5" presStyleCnt="0"/>
      <dgm:spPr/>
    </dgm:pt>
    <dgm:pt modelId="{61656216-58AC-9B45-B2E7-D826B0A52269}" type="pres">
      <dgm:prSet presAssocID="{FE59E573-C55A-D943-B624-D180CBE9A737}" presName="Name37" presStyleLbl="parChTrans1D3" presStyleIdx="3" presStyleCnt="24"/>
      <dgm:spPr/>
    </dgm:pt>
    <dgm:pt modelId="{B73F863E-3240-0744-98A4-AD404BD1C187}" type="pres">
      <dgm:prSet presAssocID="{28F059BE-3E7C-C54B-8E67-3A3E5B8CCE30}" presName="hierRoot2" presStyleCnt="0">
        <dgm:presLayoutVars>
          <dgm:hierBranch val="init"/>
        </dgm:presLayoutVars>
      </dgm:prSet>
      <dgm:spPr/>
    </dgm:pt>
    <dgm:pt modelId="{D51DDC0E-D2DD-D747-9CAF-F51284A10852}" type="pres">
      <dgm:prSet presAssocID="{28F059BE-3E7C-C54B-8E67-3A3E5B8CCE30}" presName="rootComposite" presStyleCnt="0"/>
      <dgm:spPr/>
    </dgm:pt>
    <dgm:pt modelId="{DD8AB4B5-7EA9-9A41-BDBE-44A5EE214372}" type="pres">
      <dgm:prSet presAssocID="{28F059BE-3E7C-C54B-8E67-3A3E5B8CCE30}" presName="rootText" presStyleLbl="node3" presStyleIdx="3" presStyleCnt="24">
        <dgm:presLayoutVars>
          <dgm:chPref val="3"/>
        </dgm:presLayoutVars>
      </dgm:prSet>
      <dgm:spPr/>
    </dgm:pt>
    <dgm:pt modelId="{15266602-7C5F-484C-A9BC-5BF82BF13614}" type="pres">
      <dgm:prSet presAssocID="{28F059BE-3E7C-C54B-8E67-3A3E5B8CCE30}" presName="rootConnector" presStyleLbl="node3" presStyleIdx="3" presStyleCnt="24"/>
      <dgm:spPr/>
    </dgm:pt>
    <dgm:pt modelId="{41EBF07D-CA54-374F-951F-F6FE2FB09D4B}" type="pres">
      <dgm:prSet presAssocID="{28F059BE-3E7C-C54B-8E67-3A3E5B8CCE30}" presName="hierChild4" presStyleCnt="0"/>
      <dgm:spPr/>
    </dgm:pt>
    <dgm:pt modelId="{BD1B1E9A-CF82-B74C-8D1B-50EC2E6E1B56}" type="pres">
      <dgm:prSet presAssocID="{28F059BE-3E7C-C54B-8E67-3A3E5B8CCE30}" presName="hierChild5" presStyleCnt="0"/>
      <dgm:spPr/>
    </dgm:pt>
    <dgm:pt modelId="{496516E6-67E2-D146-9C22-CDFF302309BB}" type="pres">
      <dgm:prSet presAssocID="{13E59C1C-DABD-2048-A839-E082D97C687F}" presName="hierChild5" presStyleCnt="0"/>
      <dgm:spPr/>
    </dgm:pt>
    <dgm:pt modelId="{65839AB3-F688-1849-8905-F77E928B233C}" type="pres">
      <dgm:prSet presAssocID="{B274E087-7560-FB46-9201-578FB6B10E28}" presName="Name37" presStyleLbl="parChTrans1D2" presStyleIdx="1" presStyleCnt="6"/>
      <dgm:spPr/>
    </dgm:pt>
    <dgm:pt modelId="{DC7F610B-05D8-7C4F-81B5-D58221ACB148}" type="pres">
      <dgm:prSet presAssocID="{C22FA818-6830-4E47-86C3-6FC4FC65A4DF}" presName="hierRoot2" presStyleCnt="0">
        <dgm:presLayoutVars>
          <dgm:hierBranch val="init"/>
        </dgm:presLayoutVars>
      </dgm:prSet>
      <dgm:spPr/>
    </dgm:pt>
    <dgm:pt modelId="{80BC17A8-B4B0-8E4A-A46F-A98CEF775223}" type="pres">
      <dgm:prSet presAssocID="{C22FA818-6830-4E47-86C3-6FC4FC65A4DF}" presName="rootComposite" presStyleCnt="0"/>
      <dgm:spPr/>
    </dgm:pt>
    <dgm:pt modelId="{DC93ED2E-F4A9-3748-89B4-9346ED11B15F}" type="pres">
      <dgm:prSet presAssocID="{C22FA818-6830-4E47-86C3-6FC4FC65A4DF}" presName="rootText" presStyleLbl="node2" presStyleIdx="1" presStyleCnt="6">
        <dgm:presLayoutVars>
          <dgm:chPref val="3"/>
        </dgm:presLayoutVars>
      </dgm:prSet>
      <dgm:spPr/>
    </dgm:pt>
    <dgm:pt modelId="{AC971FED-C25C-1941-B14E-73357CEEA745}" type="pres">
      <dgm:prSet presAssocID="{C22FA818-6830-4E47-86C3-6FC4FC65A4DF}" presName="rootConnector" presStyleLbl="node2" presStyleIdx="1" presStyleCnt="6"/>
      <dgm:spPr/>
    </dgm:pt>
    <dgm:pt modelId="{5611A5BE-2983-E241-91EB-08112A50931E}" type="pres">
      <dgm:prSet presAssocID="{C22FA818-6830-4E47-86C3-6FC4FC65A4DF}" presName="hierChild4" presStyleCnt="0"/>
      <dgm:spPr/>
    </dgm:pt>
    <dgm:pt modelId="{0D5FBC04-0F89-2A4B-8BBB-8C2E19D63D64}" type="pres">
      <dgm:prSet presAssocID="{621BEF4B-7415-1D4A-93DC-D6EF3EF3DE1A}" presName="Name37" presStyleLbl="parChTrans1D3" presStyleIdx="4" presStyleCnt="24"/>
      <dgm:spPr/>
    </dgm:pt>
    <dgm:pt modelId="{A0C65961-8661-9D47-B63E-3BAB0B4D4E86}" type="pres">
      <dgm:prSet presAssocID="{F21CC016-F83F-8D49-9C51-A58E7069C705}" presName="hierRoot2" presStyleCnt="0">
        <dgm:presLayoutVars>
          <dgm:hierBranch val="init"/>
        </dgm:presLayoutVars>
      </dgm:prSet>
      <dgm:spPr/>
    </dgm:pt>
    <dgm:pt modelId="{89413E72-57B9-004A-9FFE-02FED3F667D7}" type="pres">
      <dgm:prSet presAssocID="{F21CC016-F83F-8D49-9C51-A58E7069C705}" presName="rootComposite" presStyleCnt="0"/>
      <dgm:spPr/>
    </dgm:pt>
    <dgm:pt modelId="{47AC2F6F-7FE8-7E40-BB24-B55BD3DC9E76}" type="pres">
      <dgm:prSet presAssocID="{F21CC016-F83F-8D49-9C51-A58E7069C705}" presName="rootText" presStyleLbl="node3" presStyleIdx="4" presStyleCnt="24">
        <dgm:presLayoutVars>
          <dgm:chPref val="3"/>
        </dgm:presLayoutVars>
      </dgm:prSet>
      <dgm:spPr/>
    </dgm:pt>
    <dgm:pt modelId="{480081AE-4B70-5C48-A2DA-1BA3C57713AE}" type="pres">
      <dgm:prSet presAssocID="{F21CC016-F83F-8D49-9C51-A58E7069C705}" presName="rootConnector" presStyleLbl="node3" presStyleIdx="4" presStyleCnt="24"/>
      <dgm:spPr/>
    </dgm:pt>
    <dgm:pt modelId="{8D1B34C3-BC50-CA49-9594-15044E6E14D6}" type="pres">
      <dgm:prSet presAssocID="{F21CC016-F83F-8D49-9C51-A58E7069C705}" presName="hierChild4" presStyleCnt="0"/>
      <dgm:spPr/>
    </dgm:pt>
    <dgm:pt modelId="{62508D1D-01AC-8841-825B-13CF63887115}" type="pres">
      <dgm:prSet presAssocID="{F21CC016-F83F-8D49-9C51-A58E7069C705}" presName="hierChild5" presStyleCnt="0"/>
      <dgm:spPr/>
    </dgm:pt>
    <dgm:pt modelId="{60636D15-374C-564B-87F0-C20AEA3053B4}" type="pres">
      <dgm:prSet presAssocID="{C1B4C295-FB62-5141-AAF9-09B603AB96B1}" presName="Name37" presStyleLbl="parChTrans1D3" presStyleIdx="5" presStyleCnt="24"/>
      <dgm:spPr/>
    </dgm:pt>
    <dgm:pt modelId="{6644308B-90C9-024B-9E0D-9D5EC9D72A29}" type="pres">
      <dgm:prSet presAssocID="{0B8138CA-D6E9-6749-AFA4-F768D68072D0}" presName="hierRoot2" presStyleCnt="0">
        <dgm:presLayoutVars>
          <dgm:hierBranch val="init"/>
        </dgm:presLayoutVars>
      </dgm:prSet>
      <dgm:spPr/>
    </dgm:pt>
    <dgm:pt modelId="{70005CB3-29A3-FE44-A6E2-FA0B8B1A52C4}" type="pres">
      <dgm:prSet presAssocID="{0B8138CA-D6E9-6749-AFA4-F768D68072D0}" presName="rootComposite" presStyleCnt="0"/>
      <dgm:spPr/>
    </dgm:pt>
    <dgm:pt modelId="{A5623D09-6756-9345-A58E-074A0A1BC40B}" type="pres">
      <dgm:prSet presAssocID="{0B8138CA-D6E9-6749-AFA4-F768D68072D0}" presName="rootText" presStyleLbl="node3" presStyleIdx="5" presStyleCnt="24">
        <dgm:presLayoutVars>
          <dgm:chPref val="3"/>
        </dgm:presLayoutVars>
      </dgm:prSet>
      <dgm:spPr/>
    </dgm:pt>
    <dgm:pt modelId="{D0622E6E-9898-C648-B2E2-424C17C2024B}" type="pres">
      <dgm:prSet presAssocID="{0B8138CA-D6E9-6749-AFA4-F768D68072D0}" presName="rootConnector" presStyleLbl="node3" presStyleIdx="5" presStyleCnt="24"/>
      <dgm:spPr/>
    </dgm:pt>
    <dgm:pt modelId="{7A7987C9-DE1E-4D4C-9D45-F11904F8279D}" type="pres">
      <dgm:prSet presAssocID="{0B8138CA-D6E9-6749-AFA4-F768D68072D0}" presName="hierChild4" presStyleCnt="0"/>
      <dgm:spPr/>
    </dgm:pt>
    <dgm:pt modelId="{E3E4A854-45E7-6743-9A07-6677BFB9FBFD}" type="pres">
      <dgm:prSet presAssocID="{0B8138CA-D6E9-6749-AFA4-F768D68072D0}" presName="hierChild5" presStyleCnt="0"/>
      <dgm:spPr/>
    </dgm:pt>
    <dgm:pt modelId="{F90A554B-FB01-4641-87F0-8C8ACC92DC18}" type="pres">
      <dgm:prSet presAssocID="{7519B603-EC50-274A-AED2-22954DA560F3}" presName="Name37" presStyleLbl="parChTrans1D3" presStyleIdx="6" presStyleCnt="24"/>
      <dgm:spPr/>
    </dgm:pt>
    <dgm:pt modelId="{18DF064F-F462-0948-9F21-1242A6B513B8}" type="pres">
      <dgm:prSet presAssocID="{9F1D6354-8262-7C48-A85D-A7AC73185A9E}" presName="hierRoot2" presStyleCnt="0">
        <dgm:presLayoutVars>
          <dgm:hierBranch val="init"/>
        </dgm:presLayoutVars>
      </dgm:prSet>
      <dgm:spPr/>
    </dgm:pt>
    <dgm:pt modelId="{463CBE3D-190C-304A-9F35-AA236CA8934D}" type="pres">
      <dgm:prSet presAssocID="{9F1D6354-8262-7C48-A85D-A7AC73185A9E}" presName="rootComposite" presStyleCnt="0"/>
      <dgm:spPr/>
    </dgm:pt>
    <dgm:pt modelId="{17E0CC6F-8EA0-8444-9990-F939926D0618}" type="pres">
      <dgm:prSet presAssocID="{9F1D6354-8262-7C48-A85D-A7AC73185A9E}" presName="rootText" presStyleLbl="node3" presStyleIdx="6" presStyleCnt="24">
        <dgm:presLayoutVars>
          <dgm:chPref val="3"/>
        </dgm:presLayoutVars>
      </dgm:prSet>
      <dgm:spPr/>
    </dgm:pt>
    <dgm:pt modelId="{49034DB8-FEF2-EE4D-992A-09F58CA3C624}" type="pres">
      <dgm:prSet presAssocID="{9F1D6354-8262-7C48-A85D-A7AC73185A9E}" presName="rootConnector" presStyleLbl="node3" presStyleIdx="6" presStyleCnt="24"/>
      <dgm:spPr/>
    </dgm:pt>
    <dgm:pt modelId="{F32A041E-2175-E841-A58A-5578125F4717}" type="pres">
      <dgm:prSet presAssocID="{9F1D6354-8262-7C48-A85D-A7AC73185A9E}" presName="hierChild4" presStyleCnt="0"/>
      <dgm:spPr/>
    </dgm:pt>
    <dgm:pt modelId="{FE706FE4-5B6E-CB4D-A54D-35DCEF853EDB}" type="pres">
      <dgm:prSet presAssocID="{9F1D6354-8262-7C48-A85D-A7AC73185A9E}" presName="hierChild5" presStyleCnt="0"/>
      <dgm:spPr/>
    </dgm:pt>
    <dgm:pt modelId="{EEE13985-FC92-7C4C-8CBB-5E1768E597B8}" type="pres">
      <dgm:prSet presAssocID="{658D8D7D-AD1D-6E46-8388-37CA78DD325A}" presName="Name37" presStyleLbl="parChTrans1D3" presStyleIdx="7" presStyleCnt="24"/>
      <dgm:spPr/>
    </dgm:pt>
    <dgm:pt modelId="{3886AF54-38D9-7749-8005-55F477575AE7}" type="pres">
      <dgm:prSet presAssocID="{82BCDDA7-4522-254C-8B5C-35295FCE4084}" presName="hierRoot2" presStyleCnt="0">
        <dgm:presLayoutVars>
          <dgm:hierBranch val="init"/>
        </dgm:presLayoutVars>
      </dgm:prSet>
      <dgm:spPr/>
    </dgm:pt>
    <dgm:pt modelId="{A0A54E05-BABE-A442-BA6C-60EAC5564D4D}" type="pres">
      <dgm:prSet presAssocID="{82BCDDA7-4522-254C-8B5C-35295FCE4084}" presName="rootComposite" presStyleCnt="0"/>
      <dgm:spPr/>
    </dgm:pt>
    <dgm:pt modelId="{D003A8DF-D584-8B41-97FB-77FAB84C8B51}" type="pres">
      <dgm:prSet presAssocID="{82BCDDA7-4522-254C-8B5C-35295FCE4084}" presName="rootText" presStyleLbl="node3" presStyleIdx="7" presStyleCnt="24">
        <dgm:presLayoutVars>
          <dgm:chPref val="3"/>
        </dgm:presLayoutVars>
      </dgm:prSet>
      <dgm:spPr/>
    </dgm:pt>
    <dgm:pt modelId="{A34F0F1F-AF5A-854A-B7D6-E937C721759D}" type="pres">
      <dgm:prSet presAssocID="{82BCDDA7-4522-254C-8B5C-35295FCE4084}" presName="rootConnector" presStyleLbl="node3" presStyleIdx="7" presStyleCnt="24"/>
      <dgm:spPr/>
    </dgm:pt>
    <dgm:pt modelId="{88CE0D25-0D15-4C47-A7D4-ACC9A21232E9}" type="pres">
      <dgm:prSet presAssocID="{82BCDDA7-4522-254C-8B5C-35295FCE4084}" presName="hierChild4" presStyleCnt="0"/>
      <dgm:spPr/>
    </dgm:pt>
    <dgm:pt modelId="{B8D73E3D-1C75-5A47-A9A7-B5E826E9012A}" type="pres">
      <dgm:prSet presAssocID="{82BCDDA7-4522-254C-8B5C-35295FCE4084}" presName="hierChild5" presStyleCnt="0"/>
      <dgm:spPr/>
    </dgm:pt>
    <dgm:pt modelId="{8F45A825-08A5-C547-A339-65C87D4DACD9}" type="pres">
      <dgm:prSet presAssocID="{C22FA818-6830-4E47-86C3-6FC4FC65A4DF}" presName="hierChild5" presStyleCnt="0"/>
      <dgm:spPr/>
    </dgm:pt>
    <dgm:pt modelId="{28A1FA6B-D47C-8A4D-A58F-9752529CD854}" type="pres">
      <dgm:prSet presAssocID="{776EE6CA-9352-7347-BB59-C6312DD2D1EE}" presName="Name37" presStyleLbl="parChTrans1D2" presStyleIdx="2" presStyleCnt="6"/>
      <dgm:spPr/>
    </dgm:pt>
    <dgm:pt modelId="{BC5134C8-3F38-A64F-B7E2-15F2FC550A0D}" type="pres">
      <dgm:prSet presAssocID="{ABFD86DA-D177-D949-85E7-C443B1231C89}" presName="hierRoot2" presStyleCnt="0">
        <dgm:presLayoutVars>
          <dgm:hierBranch val="init"/>
        </dgm:presLayoutVars>
      </dgm:prSet>
      <dgm:spPr/>
    </dgm:pt>
    <dgm:pt modelId="{6D7A9862-C5AB-5D41-93F2-3E72FC2EBE9A}" type="pres">
      <dgm:prSet presAssocID="{ABFD86DA-D177-D949-85E7-C443B1231C89}" presName="rootComposite" presStyleCnt="0"/>
      <dgm:spPr/>
    </dgm:pt>
    <dgm:pt modelId="{A0821E51-0E0D-074A-B768-AA8CCB658F3C}" type="pres">
      <dgm:prSet presAssocID="{ABFD86DA-D177-D949-85E7-C443B1231C89}" presName="rootText" presStyleLbl="node2" presStyleIdx="2" presStyleCnt="6">
        <dgm:presLayoutVars>
          <dgm:chPref val="3"/>
        </dgm:presLayoutVars>
      </dgm:prSet>
      <dgm:spPr/>
    </dgm:pt>
    <dgm:pt modelId="{9B6D4580-F3E9-4C48-9EF5-FAC11E73E23A}" type="pres">
      <dgm:prSet presAssocID="{ABFD86DA-D177-D949-85E7-C443B1231C89}" presName="rootConnector" presStyleLbl="node2" presStyleIdx="2" presStyleCnt="6"/>
      <dgm:spPr/>
    </dgm:pt>
    <dgm:pt modelId="{21F2F088-9F1E-E245-A4C3-FF20CF11441B}" type="pres">
      <dgm:prSet presAssocID="{ABFD86DA-D177-D949-85E7-C443B1231C89}" presName="hierChild4" presStyleCnt="0"/>
      <dgm:spPr/>
    </dgm:pt>
    <dgm:pt modelId="{EBEB703D-A27D-F34D-BFA9-FD4C81D9F774}" type="pres">
      <dgm:prSet presAssocID="{8E754DEE-4F0C-C84E-9240-1ED86296F779}" presName="Name37" presStyleLbl="parChTrans1D3" presStyleIdx="8" presStyleCnt="24"/>
      <dgm:spPr/>
    </dgm:pt>
    <dgm:pt modelId="{C7E06889-C958-834D-B61B-4BA8696D1384}" type="pres">
      <dgm:prSet presAssocID="{29320741-ABE3-334F-BED5-4C183B8E1DCD}" presName="hierRoot2" presStyleCnt="0">
        <dgm:presLayoutVars>
          <dgm:hierBranch val="init"/>
        </dgm:presLayoutVars>
      </dgm:prSet>
      <dgm:spPr/>
    </dgm:pt>
    <dgm:pt modelId="{1357A6F6-ACF2-1347-B4FC-FE76599A1D35}" type="pres">
      <dgm:prSet presAssocID="{29320741-ABE3-334F-BED5-4C183B8E1DCD}" presName="rootComposite" presStyleCnt="0"/>
      <dgm:spPr/>
    </dgm:pt>
    <dgm:pt modelId="{8BCD7969-AE95-4743-B29D-BCE042D919F3}" type="pres">
      <dgm:prSet presAssocID="{29320741-ABE3-334F-BED5-4C183B8E1DCD}" presName="rootText" presStyleLbl="node3" presStyleIdx="8" presStyleCnt="24">
        <dgm:presLayoutVars>
          <dgm:chPref val="3"/>
        </dgm:presLayoutVars>
      </dgm:prSet>
      <dgm:spPr/>
    </dgm:pt>
    <dgm:pt modelId="{73EB8F60-BAA8-0A4F-9EF8-5A62EF329E1A}" type="pres">
      <dgm:prSet presAssocID="{29320741-ABE3-334F-BED5-4C183B8E1DCD}" presName="rootConnector" presStyleLbl="node3" presStyleIdx="8" presStyleCnt="24"/>
      <dgm:spPr/>
    </dgm:pt>
    <dgm:pt modelId="{ED46E84C-3131-7C48-9AAC-A9CF52887839}" type="pres">
      <dgm:prSet presAssocID="{29320741-ABE3-334F-BED5-4C183B8E1DCD}" presName="hierChild4" presStyleCnt="0"/>
      <dgm:spPr/>
    </dgm:pt>
    <dgm:pt modelId="{7598BC07-1B79-5C47-A33D-4BC08B9C5475}" type="pres">
      <dgm:prSet presAssocID="{29320741-ABE3-334F-BED5-4C183B8E1DCD}" presName="hierChild5" presStyleCnt="0"/>
      <dgm:spPr/>
    </dgm:pt>
    <dgm:pt modelId="{A00F69E3-521A-9A47-AA66-424EBFD2C43E}" type="pres">
      <dgm:prSet presAssocID="{13FB7F59-03DA-724B-A5EC-E0C9C4D34DE3}" presName="Name37" presStyleLbl="parChTrans1D3" presStyleIdx="9" presStyleCnt="24"/>
      <dgm:spPr/>
    </dgm:pt>
    <dgm:pt modelId="{E4B52F52-907E-3F41-8A54-20ECFFFE3EC3}" type="pres">
      <dgm:prSet presAssocID="{294482CD-9770-2344-9044-D8F1F0462D80}" presName="hierRoot2" presStyleCnt="0">
        <dgm:presLayoutVars>
          <dgm:hierBranch val="init"/>
        </dgm:presLayoutVars>
      </dgm:prSet>
      <dgm:spPr/>
    </dgm:pt>
    <dgm:pt modelId="{8CACFFDF-6EEE-8941-9C80-8C70E0B06027}" type="pres">
      <dgm:prSet presAssocID="{294482CD-9770-2344-9044-D8F1F0462D80}" presName="rootComposite" presStyleCnt="0"/>
      <dgm:spPr/>
    </dgm:pt>
    <dgm:pt modelId="{98E7215E-D3B2-E744-A3C7-6A12A635A7D7}" type="pres">
      <dgm:prSet presAssocID="{294482CD-9770-2344-9044-D8F1F0462D80}" presName="rootText" presStyleLbl="node3" presStyleIdx="9" presStyleCnt="24">
        <dgm:presLayoutVars>
          <dgm:chPref val="3"/>
        </dgm:presLayoutVars>
      </dgm:prSet>
      <dgm:spPr/>
    </dgm:pt>
    <dgm:pt modelId="{908448D7-F1B2-B24A-A098-00B9D0D05FE0}" type="pres">
      <dgm:prSet presAssocID="{294482CD-9770-2344-9044-D8F1F0462D80}" presName="rootConnector" presStyleLbl="node3" presStyleIdx="9" presStyleCnt="24"/>
      <dgm:spPr/>
    </dgm:pt>
    <dgm:pt modelId="{11AF32C4-AE12-1E41-AB9B-DAD445EEE3AD}" type="pres">
      <dgm:prSet presAssocID="{294482CD-9770-2344-9044-D8F1F0462D80}" presName="hierChild4" presStyleCnt="0"/>
      <dgm:spPr/>
    </dgm:pt>
    <dgm:pt modelId="{C4711176-B0D5-474E-9BBA-1CF06B4C38C0}" type="pres">
      <dgm:prSet presAssocID="{294482CD-9770-2344-9044-D8F1F0462D80}" presName="hierChild5" presStyleCnt="0"/>
      <dgm:spPr/>
    </dgm:pt>
    <dgm:pt modelId="{0380B94D-DEF5-5940-8391-EB8C69A21BF9}" type="pres">
      <dgm:prSet presAssocID="{E2C04692-840F-0A49-AACD-1B5E8639ADEA}" presName="Name37" presStyleLbl="parChTrans1D3" presStyleIdx="10" presStyleCnt="24"/>
      <dgm:spPr/>
    </dgm:pt>
    <dgm:pt modelId="{BAFFA5BC-32D6-A44E-81D9-8BC5C19D2B2A}" type="pres">
      <dgm:prSet presAssocID="{52913B13-E416-E143-AA52-EEBB544545F9}" presName="hierRoot2" presStyleCnt="0">
        <dgm:presLayoutVars>
          <dgm:hierBranch val="init"/>
        </dgm:presLayoutVars>
      </dgm:prSet>
      <dgm:spPr/>
    </dgm:pt>
    <dgm:pt modelId="{CAFE5546-497F-664C-810D-CC26A3BECE3C}" type="pres">
      <dgm:prSet presAssocID="{52913B13-E416-E143-AA52-EEBB544545F9}" presName="rootComposite" presStyleCnt="0"/>
      <dgm:spPr/>
    </dgm:pt>
    <dgm:pt modelId="{77513AFA-C217-BB40-8367-288B42E49B73}" type="pres">
      <dgm:prSet presAssocID="{52913B13-E416-E143-AA52-EEBB544545F9}" presName="rootText" presStyleLbl="node3" presStyleIdx="10" presStyleCnt="24">
        <dgm:presLayoutVars>
          <dgm:chPref val="3"/>
        </dgm:presLayoutVars>
      </dgm:prSet>
      <dgm:spPr/>
    </dgm:pt>
    <dgm:pt modelId="{8E098415-D25C-3B43-82A8-566CC0BE7F13}" type="pres">
      <dgm:prSet presAssocID="{52913B13-E416-E143-AA52-EEBB544545F9}" presName="rootConnector" presStyleLbl="node3" presStyleIdx="10" presStyleCnt="24"/>
      <dgm:spPr/>
    </dgm:pt>
    <dgm:pt modelId="{A6988E4B-52C9-C243-9FAC-CE803ED83080}" type="pres">
      <dgm:prSet presAssocID="{52913B13-E416-E143-AA52-EEBB544545F9}" presName="hierChild4" presStyleCnt="0"/>
      <dgm:spPr/>
    </dgm:pt>
    <dgm:pt modelId="{202EE7FB-4861-0346-AC25-BF3A1E35F177}" type="pres">
      <dgm:prSet presAssocID="{52913B13-E416-E143-AA52-EEBB544545F9}" presName="hierChild5" presStyleCnt="0"/>
      <dgm:spPr/>
    </dgm:pt>
    <dgm:pt modelId="{2AC3AB55-DC35-1049-B1AC-BD04BA0C040E}" type="pres">
      <dgm:prSet presAssocID="{2C347107-46FC-E843-ABE4-A6B95339A773}" presName="Name37" presStyleLbl="parChTrans1D3" presStyleIdx="11" presStyleCnt="24"/>
      <dgm:spPr/>
    </dgm:pt>
    <dgm:pt modelId="{9A054D4E-6418-0A4B-AD0D-8A93945F8973}" type="pres">
      <dgm:prSet presAssocID="{D17A0DCA-E856-4849-BB21-96056B36F026}" presName="hierRoot2" presStyleCnt="0">
        <dgm:presLayoutVars>
          <dgm:hierBranch val="init"/>
        </dgm:presLayoutVars>
      </dgm:prSet>
      <dgm:spPr/>
    </dgm:pt>
    <dgm:pt modelId="{B7637D70-3EFD-C741-A7A3-3A5EA81C08D3}" type="pres">
      <dgm:prSet presAssocID="{D17A0DCA-E856-4849-BB21-96056B36F026}" presName="rootComposite" presStyleCnt="0"/>
      <dgm:spPr/>
    </dgm:pt>
    <dgm:pt modelId="{E935EBD1-8909-D244-8FF2-D9B493E211D7}" type="pres">
      <dgm:prSet presAssocID="{D17A0DCA-E856-4849-BB21-96056B36F026}" presName="rootText" presStyleLbl="node3" presStyleIdx="11" presStyleCnt="24">
        <dgm:presLayoutVars>
          <dgm:chPref val="3"/>
        </dgm:presLayoutVars>
      </dgm:prSet>
      <dgm:spPr/>
    </dgm:pt>
    <dgm:pt modelId="{DFF845E5-EC87-3744-A8D7-86FBBB3CF92A}" type="pres">
      <dgm:prSet presAssocID="{D17A0DCA-E856-4849-BB21-96056B36F026}" presName="rootConnector" presStyleLbl="node3" presStyleIdx="11" presStyleCnt="24"/>
      <dgm:spPr/>
    </dgm:pt>
    <dgm:pt modelId="{09C7131E-DAC1-E04C-8EBE-E7D2C196F71B}" type="pres">
      <dgm:prSet presAssocID="{D17A0DCA-E856-4849-BB21-96056B36F026}" presName="hierChild4" presStyleCnt="0"/>
      <dgm:spPr/>
    </dgm:pt>
    <dgm:pt modelId="{C2AD5349-A1A0-3746-940F-D95E12A63329}" type="pres">
      <dgm:prSet presAssocID="{D17A0DCA-E856-4849-BB21-96056B36F026}" presName="hierChild5" presStyleCnt="0"/>
      <dgm:spPr/>
    </dgm:pt>
    <dgm:pt modelId="{A13AE703-5E62-274F-88F4-A6537AE282A1}" type="pres">
      <dgm:prSet presAssocID="{ABFD86DA-D177-D949-85E7-C443B1231C89}" presName="hierChild5" presStyleCnt="0"/>
      <dgm:spPr/>
    </dgm:pt>
    <dgm:pt modelId="{3CC9D4B3-F5BB-2148-8AC1-CE758DFAF18F}" type="pres">
      <dgm:prSet presAssocID="{74E36DD5-C5B1-E648-8EF3-58FDE3328EF1}" presName="Name37" presStyleLbl="parChTrans1D2" presStyleIdx="3" presStyleCnt="6"/>
      <dgm:spPr/>
    </dgm:pt>
    <dgm:pt modelId="{61618A04-9150-8E48-8877-ACF09E184A22}" type="pres">
      <dgm:prSet presAssocID="{EFB42B4A-1E9E-AA4F-A1DD-6DBE29B7FC55}" presName="hierRoot2" presStyleCnt="0">
        <dgm:presLayoutVars>
          <dgm:hierBranch val="init"/>
        </dgm:presLayoutVars>
      </dgm:prSet>
      <dgm:spPr/>
    </dgm:pt>
    <dgm:pt modelId="{3518F4C3-965A-864C-87E8-500BBDE6C204}" type="pres">
      <dgm:prSet presAssocID="{EFB42B4A-1E9E-AA4F-A1DD-6DBE29B7FC55}" presName="rootComposite" presStyleCnt="0"/>
      <dgm:spPr/>
    </dgm:pt>
    <dgm:pt modelId="{93994F1F-1B8E-794A-90DB-0AB0E2E89BCA}" type="pres">
      <dgm:prSet presAssocID="{EFB42B4A-1E9E-AA4F-A1DD-6DBE29B7FC55}" presName="rootText" presStyleLbl="node2" presStyleIdx="3" presStyleCnt="6">
        <dgm:presLayoutVars>
          <dgm:chPref val="3"/>
        </dgm:presLayoutVars>
      </dgm:prSet>
      <dgm:spPr/>
    </dgm:pt>
    <dgm:pt modelId="{FF79E696-F10F-EB47-926E-A9EF480111E1}" type="pres">
      <dgm:prSet presAssocID="{EFB42B4A-1E9E-AA4F-A1DD-6DBE29B7FC55}" presName="rootConnector" presStyleLbl="node2" presStyleIdx="3" presStyleCnt="6"/>
      <dgm:spPr/>
    </dgm:pt>
    <dgm:pt modelId="{84232DDD-54EB-264C-9947-A4B98A4E3363}" type="pres">
      <dgm:prSet presAssocID="{EFB42B4A-1E9E-AA4F-A1DD-6DBE29B7FC55}" presName="hierChild4" presStyleCnt="0"/>
      <dgm:spPr/>
    </dgm:pt>
    <dgm:pt modelId="{DEF82BA6-6CD7-E243-8BA0-E67E4B273463}" type="pres">
      <dgm:prSet presAssocID="{61CA182E-F1E9-4248-A91E-10E5D1C3F099}" presName="Name37" presStyleLbl="parChTrans1D3" presStyleIdx="12" presStyleCnt="24"/>
      <dgm:spPr/>
    </dgm:pt>
    <dgm:pt modelId="{7885A582-B2F6-114F-9420-C1AAC2B2EE1A}" type="pres">
      <dgm:prSet presAssocID="{FB787701-045F-4543-901E-A05008B79A55}" presName="hierRoot2" presStyleCnt="0">
        <dgm:presLayoutVars>
          <dgm:hierBranch val="init"/>
        </dgm:presLayoutVars>
      </dgm:prSet>
      <dgm:spPr/>
    </dgm:pt>
    <dgm:pt modelId="{D55300D5-C713-E247-B6B6-89870C11BB1E}" type="pres">
      <dgm:prSet presAssocID="{FB787701-045F-4543-901E-A05008B79A55}" presName="rootComposite" presStyleCnt="0"/>
      <dgm:spPr/>
    </dgm:pt>
    <dgm:pt modelId="{98B3BDD1-A749-6D46-9EEC-274D621D64BC}" type="pres">
      <dgm:prSet presAssocID="{FB787701-045F-4543-901E-A05008B79A55}" presName="rootText" presStyleLbl="node3" presStyleIdx="12" presStyleCnt="24">
        <dgm:presLayoutVars>
          <dgm:chPref val="3"/>
        </dgm:presLayoutVars>
      </dgm:prSet>
      <dgm:spPr/>
    </dgm:pt>
    <dgm:pt modelId="{B43CDF87-551D-6E47-B37A-7B0256742EFC}" type="pres">
      <dgm:prSet presAssocID="{FB787701-045F-4543-901E-A05008B79A55}" presName="rootConnector" presStyleLbl="node3" presStyleIdx="12" presStyleCnt="24"/>
      <dgm:spPr/>
    </dgm:pt>
    <dgm:pt modelId="{1FBF3A04-D1F7-DC4A-B4E5-C74C8FDF8476}" type="pres">
      <dgm:prSet presAssocID="{FB787701-045F-4543-901E-A05008B79A55}" presName="hierChild4" presStyleCnt="0"/>
      <dgm:spPr/>
    </dgm:pt>
    <dgm:pt modelId="{79997365-32AA-194D-B746-22C74A885CEA}" type="pres">
      <dgm:prSet presAssocID="{FB787701-045F-4543-901E-A05008B79A55}" presName="hierChild5" presStyleCnt="0"/>
      <dgm:spPr/>
    </dgm:pt>
    <dgm:pt modelId="{25E67B5B-EC69-CD4C-8359-04BB21A62B16}" type="pres">
      <dgm:prSet presAssocID="{C4A5DCEC-2C1B-F447-938E-3AA061D3F91F}" presName="Name37" presStyleLbl="parChTrans1D3" presStyleIdx="13" presStyleCnt="24"/>
      <dgm:spPr/>
    </dgm:pt>
    <dgm:pt modelId="{5319F84D-BF02-6A4A-8B1D-A687F4200ED2}" type="pres">
      <dgm:prSet presAssocID="{D140F287-7088-704A-9731-A74F11EA4F26}" presName="hierRoot2" presStyleCnt="0">
        <dgm:presLayoutVars>
          <dgm:hierBranch val="init"/>
        </dgm:presLayoutVars>
      </dgm:prSet>
      <dgm:spPr/>
    </dgm:pt>
    <dgm:pt modelId="{4B924496-C914-3645-956D-AF428E5423B5}" type="pres">
      <dgm:prSet presAssocID="{D140F287-7088-704A-9731-A74F11EA4F26}" presName="rootComposite" presStyleCnt="0"/>
      <dgm:spPr/>
    </dgm:pt>
    <dgm:pt modelId="{0570657C-EE32-254F-803E-2DD9FAE4B6F3}" type="pres">
      <dgm:prSet presAssocID="{D140F287-7088-704A-9731-A74F11EA4F26}" presName="rootText" presStyleLbl="node3" presStyleIdx="13" presStyleCnt="24">
        <dgm:presLayoutVars>
          <dgm:chPref val="3"/>
        </dgm:presLayoutVars>
      </dgm:prSet>
      <dgm:spPr/>
    </dgm:pt>
    <dgm:pt modelId="{6216412B-F3E2-1E48-8306-F942D30F8602}" type="pres">
      <dgm:prSet presAssocID="{D140F287-7088-704A-9731-A74F11EA4F26}" presName="rootConnector" presStyleLbl="node3" presStyleIdx="13" presStyleCnt="24"/>
      <dgm:spPr/>
    </dgm:pt>
    <dgm:pt modelId="{ECCAB259-CDDA-F848-8454-E2336FDAB95F}" type="pres">
      <dgm:prSet presAssocID="{D140F287-7088-704A-9731-A74F11EA4F26}" presName="hierChild4" presStyleCnt="0"/>
      <dgm:spPr/>
    </dgm:pt>
    <dgm:pt modelId="{8B6CA4C9-3238-9145-8952-FC76CEA88154}" type="pres">
      <dgm:prSet presAssocID="{D140F287-7088-704A-9731-A74F11EA4F26}" presName="hierChild5" presStyleCnt="0"/>
      <dgm:spPr/>
    </dgm:pt>
    <dgm:pt modelId="{D6CEDED3-B488-4648-B21C-6D1B1B8E020C}" type="pres">
      <dgm:prSet presAssocID="{68EE0C62-4A2A-2E43-BF94-2D1DAB7D0373}" presName="Name37" presStyleLbl="parChTrans1D3" presStyleIdx="14" presStyleCnt="24"/>
      <dgm:spPr/>
    </dgm:pt>
    <dgm:pt modelId="{B4071CA2-3DB2-A44E-A123-ACE054FFB5EF}" type="pres">
      <dgm:prSet presAssocID="{E3A213D7-08DE-A74E-AEB4-68B7562BDD2B}" presName="hierRoot2" presStyleCnt="0">
        <dgm:presLayoutVars>
          <dgm:hierBranch val="init"/>
        </dgm:presLayoutVars>
      </dgm:prSet>
      <dgm:spPr/>
    </dgm:pt>
    <dgm:pt modelId="{AC090621-38E6-D84A-BF26-0B0F9D3F6829}" type="pres">
      <dgm:prSet presAssocID="{E3A213D7-08DE-A74E-AEB4-68B7562BDD2B}" presName="rootComposite" presStyleCnt="0"/>
      <dgm:spPr/>
    </dgm:pt>
    <dgm:pt modelId="{8C2A1DA8-9BB8-134B-8DF3-39F25E34C7F1}" type="pres">
      <dgm:prSet presAssocID="{E3A213D7-08DE-A74E-AEB4-68B7562BDD2B}" presName="rootText" presStyleLbl="node3" presStyleIdx="14" presStyleCnt="24">
        <dgm:presLayoutVars>
          <dgm:chPref val="3"/>
        </dgm:presLayoutVars>
      </dgm:prSet>
      <dgm:spPr/>
    </dgm:pt>
    <dgm:pt modelId="{1961A5EF-1CD6-9149-997E-63D5AD36A614}" type="pres">
      <dgm:prSet presAssocID="{E3A213D7-08DE-A74E-AEB4-68B7562BDD2B}" presName="rootConnector" presStyleLbl="node3" presStyleIdx="14" presStyleCnt="24"/>
      <dgm:spPr/>
    </dgm:pt>
    <dgm:pt modelId="{5AF3384A-B6E3-8D47-A8C1-CE6611149195}" type="pres">
      <dgm:prSet presAssocID="{E3A213D7-08DE-A74E-AEB4-68B7562BDD2B}" presName="hierChild4" presStyleCnt="0"/>
      <dgm:spPr/>
    </dgm:pt>
    <dgm:pt modelId="{79883D20-56C7-8349-BF5E-255EE51DAC75}" type="pres">
      <dgm:prSet presAssocID="{E3A213D7-08DE-A74E-AEB4-68B7562BDD2B}" presName="hierChild5" presStyleCnt="0"/>
      <dgm:spPr/>
    </dgm:pt>
    <dgm:pt modelId="{E8F35A06-11FE-B64D-8AE7-3650D2392B01}" type="pres">
      <dgm:prSet presAssocID="{761DF4E5-1190-094D-A7A9-9FF268A2D85B}" presName="Name37" presStyleLbl="parChTrans1D3" presStyleIdx="15" presStyleCnt="24"/>
      <dgm:spPr/>
    </dgm:pt>
    <dgm:pt modelId="{306A2211-EB0B-B64E-8278-8642F95F6AA6}" type="pres">
      <dgm:prSet presAssocID="{FEC20A29-29C4-8E4F-B914-BDE600AA339F}" presName="hierRoot2" presStyleCnt="0">
        <dgm:presLayoutVars>
          <dgm:hierBranch val="init"/>
        </dgm:presLayoutVars>
      </dgm:prSet>
      <dgm:spPr/>
    </dgm:pt>
    <dgm:pt modelId="{8DE2DB7F-8762-DF45-ACA4-B635534E7787}" type="pres">
      <dgm:prSet presAssocID="{FEC20A29-29C4-8E4F-B914-BDE600AA339F}" presName="rootComposite" presStyleCnt="0"/>
      <dgm:spPr/>
    </dgm:pt>
    <dgm:pt modelId="{F339C17D-E7B3-C047-BF84-972CED9963F6}" type="pres">
      <dgm:prSet presAssocID="{FEC20A29-29C4-8E4F-B914-BDE600AA339F}" presName="rootText" presStyleLbl="node3" presStyleIdx="15" presStyleCnt="24">
        <dgm:presLayoutVars>
          <dgm:chPref val="3"/>
        </dgm:presLayoutVars>
      </dgm:prSet>
      <dgm:spPr/>
    </dgm:pt>
    <dgm:pt modelId="{3DEC320C-4320-8048-BC0B-03F231662372}" type="pres">
      <dgm:prSet presAssocID="{FEC20A29-29C4-8E4F-B914-BDE600AA339F}" presName="rootConnector" presStyleLbl="node3" presStyleIdx="15" presStyleCnt="24"/>
      <dgm:spPr/>
    </dgm:pt>
    <dgm:pt modelId="{4FD28F64-7F50-EC49-89DE-7E4670E4B1A0}" type="pres">
      <dgm:prSet presAssocID="{FEC20A29-29C4-8E4F-B914-BDE600AA339F}" presName="hierChild4" presStyleCnt="0"/>
      <dgm:spPr/>
    </dgm:pt>
    <dgm:pt modelId="{FC7EFA9B-93FA-2740-B5AE-7358372FB9E8}" type="pres">
      <dgm:prSet presAssocID="{FEC20A29-29C4-8E4F-B914-BDE600AA339F}" presName="hierChild5" presStyleCnt="0"/>
      <dgm:spPr/>
    </dgm:pt>
    <dgm:pt modelId="{EA6DFA3C-A996-864E-BEA1-AAEA7990537B}" type="pres">
      <dgm:prSet presAssocID="{EFB42B4A-1E9E-AA4F-A1DD-6DBE29B7FC55}" presName="hierChild5" presStyleCnt="0"/>
      <dgm:spPr/>
    </dgm:pt>
    <dgm:pt modelId="{7E634B53-AFE8-D644-B1CF-1E4D5748F27A}" type="pres">
      <dgm:prSet presAssocID="{1797E1FB-629F-CF4B-800B-A97CB9CC5833}" presName="Name37" presStyleLbl="parChTrans1D2" presStyleIdx="4" presStyleCnt="6"/>
      <dgm:spPr/>
    </dgm:pt>
    <dgm:pt modelId="{7DC20D21-63CC-C84C-BD55-92C7B81775E3}" type="pres">
      <dgm:prSet presAssocID="{B495332B-4FC7-644E-A0FD-4C53116642D6}" presName="hierRoot2" presStyleCnt="0">
        <dgm:presLayoutVars>
          <dgm:hierBranch val="init"/>
        </dgm:presLayoutVars>
      </dgm:prSet>
      <dgm:spPr/>
    </dgm:pt>
    <dgm:pt modelId="{681C5436-A571-4847-85FF-E1198ABA1096}" type="pres">
      <dgm:prSet presAssocID="{B495332B-4FC7-644E-A0FD-4C53116642D6}" presName="rootComposite" presStyleCnt="0"/>
      <dgm:spPr/>
    </dgm:pt>
    <dgm:pt modelId="{F82DD6F4-A7CE-A844-9A56-D14649D95FF8}" type="pres">
      <dgm:prSet presAssocID="{B495332B-4FC7-644E-A0FD-4C53116642D6}" presName="rootText" presStyleLbl="node2" presStyleIdx="4" presStyleCnt="6">
        <dgm:presLayoutVars>
          <dgm:chPref val="3"/>
        </dgm:presLayoutVars>
      </dgm:prSet>
      <dgm:spPr/>
    </dgm:pt>
    <dgm:pt modelId="{168E1FD9-539F-B641-9AEC-3252293A34AA}" type="pres">
      <dgm:prSet presAssocID="{B495332B-4FC7-644E-A0FD-4C53116642D6}" presName="rootConnector" presStyleLbl="node2" presStyleIdx="4" presStyleCnt="6"/>
      <dgm:spPr/>
    </dgm:pt>
    <dgm:pt modelId="{777D5F1F-EB0F-9F40-874E-CFBA157077AD}" type="pres">
      <dgm:prSet presAssocID="{B495332B-4FC7-644E-A0FD-4C53116642D6}" presName="hierChild4" presStyleCnt="0"/>
      <dgm:spPr/>
    </dgm:pt>
    <dgm:pt modelId="{915A04E6-DA43-D54E-BCEF-5C4B36C1D2B6}" type="pres">
      <dgm:prSet presAssocID="{7BB2D92D-F7F8-184F-80C4-1AC8A330ED71}" presName="Name37" presStyleLbl="parChTrans1D3" presStyleIdx="16" presStyleCnt="24"/>
      <dgm:spPr/>
    </dgm:pt>
    <dgm:pt modelId="{45A5A882-D885-7240-9BDD-DFF1D4BC7F88}" type="pres">
      <dgm:prSet presAssocID="{BC6B611C-6B8B-5B4F-A520-DAF38DC18901}" presName="hierRoot2" presStyleCnt="0">
        <dgm:presLayoutVars>
          <dgm:hierBranch val="init"/>
        </dgm:presLayoutVars>
      </dgm:prSet>
      <dgm:spPr/>
    </dgm:pt>
    <dgm:pt modelId="{9374EAEE-BBCB-0F46-988B-96F03A9C765C}" type="pres">
      <dgm:prSet presAssocID="{BC6B611C-6B8B-5B4F-A520-DAF38DC18901}" presName="rootComposite" presStyleCnt="0"/>
      <dgm:spPr/>
    </dgm:pt>
    <dgm:pt modelId="{ACFFF401-30DB-044D-AAE4-40C421C9CEC9}" type="pres">
      <dgm:prSet presAssocID="{BC6B611C-6B8B-5B4F-A520-DAF38DC18901}" presName="rootText" presStyleLbl="node3" presStyleIdx="16" presStyleCnt="24">
        <dgm:presLayoutVars>
          <dgm:chPref val="3"/>
        </dgm:presLayoutVars>
      </dgm:prSet>
      <dgm:spPr/>
    </dgm:pt>
    <dgm:pt modelId="{B7477A00-8B0A-9648-89B1-E47023EDADCC}" type="pres">
      <dgm:prSet presAssocID="{BC6B611C-6B8B-5B4F-A520-DAF38DC18901}" presName="rootConnector" presStyleLbl="node3" presStyleIdx="16" presStyleCnt="24"/>
      <dgm:spPr/>
    </dgm:pt>
    <dgm:pt modelId="{29C7F2F5-DCE0-2247-9D89-B292FEB3D517}" type="pres">
      <dgm:prSet presAssocID="{BC6B611C-6B8B-5B4F-A520-DAF38DC18901}" presName="hierChild4" presStyleCnt="0"/>
      <dgm:spPr/>
    </dgm:pt>
    <dgm:pt modelId="{2F782596-168B-9640-99FE-590138D66C32}" type="pres">
      <dgm:prSet presAssocID="{BC6B611C-6B8B-5B4F-A520-DAF38DC18901}" presName="hierChild5" presStyleCnt="0"/>
      <dgm:spPr/>
    </dgm:pt>
    <dgm:pt modelId="{A6EC1916-D379-264B-A4A3-B5ECF3E8E6AC}" type="pres">
      <dgm:prSet presAssocID="{B15143B3-B55C-5441-9D97-C039F8BCD1AD}" presName="Name37" presStyleLbl="parChTrans1D3" presStyleIdx="17" presStyleCnt="24"/>
      <dgm:spPr/>
    </dgm:pt>
    <dgm:pt modelId="{03EF1A10-94EE-494A-A006-2062723C92F7}" type="pres">
      <dgm:prSet presAssocID="{36E29BF5-B788-AF4B-B8D2-DF399CDBF877}" presName="hierRoot2" presStyleCnt="0">
        <dgm:presLayoutVars>
          <dgm:hierBranch val="init"/>
        </dgm:presLayoutVars>
      </dgm:prSet>
      <dgm:spPr/>
    </dgm:pt>
    <dgm:pt modelId="{AA13C9F1-3C49-4F41-B6FC-142F181FA1BD}" type="pres">
      <dgm:prSet presAssocID="{36E29BF5-B788-AF4B-B8D2-DF399CDBF877}" presName="rootComposite" presStyleCnt="0"/>
      <dgm:spPr/>
    </dgm:pt>
    <dgm:pt modelId="{F136475E-9F79-7D42-A2D0-B1ECE358C678}" type="pres">
      <dgm:prSet presAssocID="{36E29BF5-B788-AF4B-B8D2-DF399CDBF877}" presName="rootText" presStyleLbl="node3" presStyleIdx="17" presStyleCnt="24">
        <dgm:presLayoutVars>
          <dgm:chPref val="3"/>
        </dgm:presLayoutVars>
      </dgm:prSet>
      <dgm:spPr/>
    </dgm:pt>
    <dgm:pt modelId="{4F31A90D-2E3E-B84B-B1BF-09EE5661EC1E}" type="pres">
      <dgm:prSet presAssocID="{36E29BF5-B788-AF4B-B8D2-DF399CDBF877}" presName="rootConnector" presStyleLbl="node3" presStyleIdx="17" presStyleCnt="24"/>
      <dgm:spPr/>
    </dgm:pt>
    <dgm:pt modelId="{34A48ACE-0C48-0E4A-A9D9-4D16A97F0518}" type="pres">
      <dgm:prSet presAssocID="{36E29BF5-B788-AF4B-B8D2-DF399CDBF877}" presName="hierChild4" presStyleCnt="0"/>
      <dgm:spPr/>
    </dgm:pt>
    <dgm:pt modelId="{1F7B2A5A-3ACC-414F-82FE-5579B5E1799F}" type="pres">
      <dgm:prSet presAssocID="{36E29BF5-B788-AF4B-B8D2-DF399CDBF877}" presName="hierChild5" presStyleCnt="0"/>
      <dgm:spPr/>
    </dgm:pt>
    <dgm:pt modelId="{620D6669-1901-2A4A-B46B-C51A6755988D}" type="pres">
      <dgm:prSet presAssocID="{88254FFE-66DC-C549-9170-E5947586F484}" presName="Name37" presStyleLbl="parChTrans1D3" presStyleIdx="18" presStyleCnt="24"/>
      <dgm:spPr/>
    </dgm:pt>
    <dgm:pt modelId="{36FC6F34-4F6A-4C45-8A1B-A789F8E71668}" type="pres">
      <dgm:prSet presAssocID="{E554C9C2-5B2E-B54E-99AF-EEBF48968FFF}" presName="hierRoot2" presStyleCnt="0">
        <dgm:presLayoutVars>
          <dgm:hierBranch val="init"/>
        </dgm:presLayoutVars>
      </dgm:prSet>
      <dgm:spPr/>
    </dgm:pt>
    <dgm:pt modelId="{1ABF8A39-05B4-554B-813C-77CA61FAC55D}" type="pres">
      <dgm:prSet presAssocID="{E554C9C2-5B2E-B54E-99AF-EEBF48968FFF}" presName="rootComposite" presStyleCnt="0"/>
      <dgm:spPr/>
    </dgm:pt>
    <dgm:pt modelId="{B522237C-A5B7-7044-858F-5BA42C188BBA}" type="pres">
      <dgm:prSet presAssocID="{E554C9C2-5B2E-B54E-99AF-EEBF48968FFF}" presName="rootText" presStyleLbl="node3" presStyleIdx="18" presStyleCnt="24">
        <dgm:presLayoutVars>
          <dgm:chPref val="3"/>
        </dgm:presLayoutVars>
      </dgm:prSet>
      <dgm:spPr/>
    </dgm:pt>
    <dgm:pt modelId="{31A1D77C-2E82-644D-82CF-A5B060A36834}" type="pres">
      <dgm:prSet presAssocID="{E554C9C2-5B2E-B54E-99AF-EEBF48968FFF}" presName="rootConnector" presStyleLbl="node3" presStyleIdx="18" presStyleCnt="24"/>
      <dgm:spPr/>
    </dgm:pt>
    <dgm:pt modelId="{D0CE263B-59B4-F245-ACC5-F0544A92FA11}" type="pres">
      <dgm:prSet presAssocID="{E554C9C2-5B2E-B54E-99AF-EEBF48968FFF}" presName="hierChild4" presStyleCnt="0"/>
      <dgm:spPr/>
    </dgm:pt>
    <dgm:pt modelId="{E644F16A-8F96-D84A-9CA4-12D3F63E38EF}" type="pres">
      <dgm:prSet presAssocID="{E554C9C2-5B2E-B54E-99AF-EEBF48968FFF}" presName="hierChild5" presStyleCnt="0"/>
      <dgm:spPr/>
    </dgm:pt>
    <dgm:pt modelId="{4A8F06B7-889A-1240-8C70-3C9DDD089CB0}" type="pres">
      <dgm:prSet presAssocID="{AD8A3786-19F4-484C-B459-3F1BB09AEAF6}" presName="Name37" presStyleLbl="parChTrans1D3" presStyleIdx="19" presStyleCnt="24"/>
      <dgm:spPr/>
    </dgm:pt>
    <dgm:pt modelId="{6658440C-4710-F541-AE72-FDBF5A5FF209}" type="pres">
      <dgm:prSet presAssocID="{C702BDC6-6B47-C448-8D97-112C07B94922}" presName="hierRoot2" presStyleCnt="0">
        <dgm:presLayoutVars>
          <dgm:hierBranch val="init"/>
        </dgm:presLayoutVars>
      </dgm:prSet>
      <dgm:spPr/>
    </dgm:pt>
    <dgm:pt modelId="{EF2E88C3-754A-5A41-87BB-1D3576CB6105}" type="pres">
      <dgm:prSet presAssocID="{C702BDC6-6B47-C448-8D97-112C07B94922}" presName="rootComposite" presStyleCnt="0"/>
      <dgm:spPr/>
    </dgm:pt>
    <dgm:pt modelId="{7CC6C5B4-6759-0644-B8E2-6EA2E9CE719A}" type="pres">
      <dgm:prSet presAssocID="{C702BDC6-6B47-C448-8D97-112C07B94922}" presName="rootText" presStyleLbl="node3" presStyleIdx="19" presStyleCnt="24">
        <dgm:presLayoutVars>
          <dgm:chPref val="3"/>
        </dgm:presLayoutVars>
      </dgm:prSet>
      <dgm:spPr/>
    </dgm:pt>
    <dgm:pt modelId="{F2533668-DDC1-604A-AE05-17329C55AB9F}" type="pres">
      <dgm:prSet presAssocID="{C702BDC6-6B47-C448-8D97-112C07B94922}" presName="rootConnector" presStyleLbl="node3" presStyleIdx="19" presStyleCnt="24"/>
      <dgm:spPr/>
    </dgm:pt>
    <dgm:pt modelId="{03968F75-5ABF-5044-97E4-F2FD1E8EFF21}" type="pres">
      <dgm:prSet presAssocID="{C702BDC6-6B47-C448-8D97-112C07B94922}" presName="hierChild4" presStyleCnt="0"/>
      <dgm:spPr/>
    </dgm:pt>
    <dgm:pt modelId="{097FFD60-0C29-084C-8EDB-3F73C00B84E4}" type="pres">
      <dgm:prSet presAssocID="{C702BDC6-6B47-C448-8D97-112C07B94922}" presName="hierChild5" presStyleCnt="0"/>
      <dgm:spPr/>
    </dgm:pt>
    <dgm:pt modelId="{F259608B-EEFF-D64E-A6BB-73AA776CDE61}" type="pres">
      <dgm:prSet presAssocID="{B495332B-4FC7-644E-A0FD-4C53116642D6}" presName="hierChild5" presStyleCnt="0"/>
      <dgm:spPr/>
    </dgm:pt>
    <dgm:pt modelId="{E638C752-2AC6-594F-AFA2-02071D6B2DE5}" type="pres">
      <dgm:prSet presAssocID="{D612824E-EE0B-BE48-98A1-D91800595F55}" presName="Name37" presStyleLbl="parChTrans1D2" presStyleIdx="5" presStyleCnt="6"/>
      <dgm:spPr/>
    </dgm:pt>
    <dgm:pt modelId="{FEE76E6F-00C1-D545-94A0-78C8D926B555}" type="pres">
      <dgm:prSet presAssocID="{49BBCAB0-1C69-DD40-8959-F9646C7C054B}" presName="hierRoot2" presStyleCnt="0">
        <dgm:presLayoutVars>
          <dgm:hierBranch val="init"/>
        </dgm:presLayoutVars>
      </dgm:prSet>
      <dgm:spPr/>
    </dgm:pt>
    <dgm:pt modelId="{0827CD0A-B446-8E4C-A842-0D03BA25FA58}" type="pres">
      <dgm:prSet presAssocID="{49BBCAB0-1C69-DD40-8959-F9646C7C054B}" presName="rootComposite" presStyleCnt="0"/>
      <dgm:spPr/>
    </dgm:pt>
    <dgm:pt modelId="{C6B4BCDC-CEBA-F040-B929-5F6153D82E00}" type="pres">
      <dgm:prSet presAssocID="{49BBCAB0-1C69-DD40-8959-F9646C7C054B}" presName="rootText" presStyleLbl="node2" presStyleIdx="5" presStyleCnt="6">
        <dgm:presLayoutVars>
          <dgm:chPref val="3"/>
        </dgm:presLayoutVars>
      </dgm:prSet>
      <dgm:spPr/>
    </dgm:pt>
    <dgm:pt modelId="{39C69E69-6EDB-964B-990E-66114C1C2B7B}" type="pres">
      <dgm:prSet presAssocID="{49BBCAB0-1C69-DD40-8959-F9646C7C054B}" presName="rootConnector" presStyleLbl="node2" presStyleIdx="5" presStyleCnt="6"/>
      <dgm:spPr/>
    </dgm:pt>
    <dgm:pt modelId="{8B1FCD9C-9A4D-174E-9B09-06665E06339D}" type="pres">
      <dgm:prSet presAssocID="{49BBCAB0-1C69-DD40-8959-F9646C7C054B}" presName="hierChild4" presStyleCnt="0"/>
      <dgm:spPr/>
    </dgm:pt>
    <dgm:pt modelId="{7F6DEBAC-41D1-4F43-B8C6-F8C005181B60}" type="pres">
      <dgm:prSet presAssocID="{F3EF946A-F672-1F4F-9F1D-27FCE9D08255}" presName="Name37" presStyleLbl="parChTrans1D3" presStyleIdx="20" presStyleCnt="24"/>
      <dgm:spPr/>
    </dgm:pt>
    <dgm:pt modelId="{EA90BC55-9C12-264B-85A9-E202E294FCA0}" type="pres">
      <dgm:prSet presAssocID="{92727458-D456-E449-B477-FBABC2955FB8}" presName="hierRoot2" presStyleCnt="0">
        <dgm:presLayoutVars>
          <dgm:hierBranch val="init"/>
        </dgm:presLayoutVars>
      </dgm:prSet>
      <dgm:spPr/>
    </dgm:pt>
    <dgm:pt modelId="{ED82F350-FBDF-AD47-8B6C-9910DBADBEC9}" type="pres">
      <dgm:prSet presAssocID="{92727458-D456-E449-B477-FBABC2955FB8}" presName="rootComposite" presStyleCnt="0"/>
      <dgm:spPr/>
    </dgm:pt>
    <dgm:pt modelId="{9DC9D3FA-04FC-1F43-A79B-27757E1CCED3}" type="pres">
      <dgm:prSet presAssocID="{92727458-D456-E449-B477-FBABC2955FB8}" presName="rootText" presStyleLbl="node3" presStyleIdx="20" presStyleCnt="24">
        <dgm:presLayoutVars>
          <dgm:chPref val="3"/>
        </dgm:presLayoutVars>
      </dgm:prSet>
      <dgm:spPr/>
    </dgm:pt>
    <dgm:pt modelId="{40D1F7C0-5041-1140-B146-7139FA482ADD}" type="pres">
      <dgm:prSet presAssocID="{92727458-D456-E449-B477-FBABC2955FB8}" presName="rootConnector" presStyleLbl="node3" presStyleIdx="20" presStyleCnt="24"/>
      <dgm:spPr/>
    </dgm:pt>
    <dgm:pt modelId="{807D2E5C-B976-9442-98B1-140D93E028BE}" type="pres">
      <dgm:prSet presAssocID="{92727458-D456-E449-B477-FBABC2955FB8}" presName="hierChild4" presStyleCnt="0"/>
      <dgm:spPr/>
    </dgm:pt>
    <dgm:pt modelId="{812F89CD-78B5-CD4C-9B09-13A9E860F0C0}" type="pres">
      <dgm:prSet presAssocID="{92727458-D456-E449-B477-FBABC2955FB8}" presName="hierChild5" presStyleCnt="0"/>
      <dgm:spPr/>
    </dgm:pt>
    <dgm:pt modelId="{A6F2F66C-3643-CA4E-90E4-53B4FA66F4BA}" type="pres">
      <dgm:prSet presAssocID="{ABDF60E3-7F56-8348-BAFE-3D18C27039D5}" presName="Name37" presStyleLbl="parChTrans1D3" presStyleIdx="21" presStyleCnt="24"/>
      <dgm:spPr/>
    </dgm:pt>
    <dgm:pt modelId="{09FFDFF9-413F-B54D-837F-4FE6610FEDCA}" type="pres">
      <dgm:prSet presAssocID="{DD2B90A8-B6AA-2F45-885B-786F86F439D5}" presName="hierRoot2" presStyleCnt="0">
        <dgm:presLayoutVars>
          <dgm:hierBranch val="init"/>
        </dgm:presLayoutVars>
      </dgm:prSet>
      <dgm:spPr/>
    </dgm:pt>
    <dgm:pt modelId="{D67823DC-57B2-6A41-A596-AA5187726376}" type="pres">
      <dgm:prSet presAssocID="{DD2B90A8-B6AA-2F45-885B-786F86F439D5}" presName="rootComposite" presStyleCnt="0"/>
      <dgm:spPr/>
    </dgm:pt>
    <dgm:pt modelId="{59361362-AF44-5740-8C61-FC266A6970D7}" type="pres">
      <dgm:prSet presAssocID="{DD2B90A8-B6AA-2F45-885B-786F86F439D5}" presName="rootText" presStyleLbl="node3" presStyleIdx="21" presStyleCnt="24">
        <dgm:presLayoutVars>
          <dgm:chPref val="3"/>
        </dgm:presLayoutVars>
      </dgm:prSet>
      <dgm:spPr/>
    </dgm:pt>
    <dgm:pt modelId="{E61CACD0-6080-F745-854C-DC69C7C27D1F}" type="pres">
      <dgm:prSet presAssocID="{DD2B90A8-B6AA-2F45-885B-786F86F439D5}" presName="rootConnector" presStyleLbl="node3" presStyleIdx="21" presStyleCnt="24"/>
      <dgm:spPr/>
    </dgm:pt>
    <dgm:pt modelId="{FF8F2525-C994-F848-B173-34F16863F7A5}" type="pres">
      <dgm:prSet presAssocID="{DD2B90A8-B6AA-2F45-885B-786F86F439D5}" presName="hierChild4" presStyleCnt="0"/>
      <dgm:spPr/>
    </dgm:pt>
    <dgm:pt modelId="{59D4D363-FEA8-0B4F-AB4C-85F67A3C0127}" type="pres">
      <dgm:prSet presAssocID="{DD2B90A8-B6AA-2F45-885B-786F86F439D5}" presName="hierChild5" presStyleCnt="0"/>
      <dgm:spPr/>
    </dgm:pt>
    <dgm:pt modelId="{0534BDE3-1207-7D45-A2EC-237A665397FF}" type="pres">
      <dgm:prSet presAssocID="{06E5289E-A613-FB4F-B599-C7E14F120715}" presName="Name37" presStyleLbl="parChTrans1D3" presStyleIdx="22" presStyleCnt="24"/>
      <dgm:spPr/>
    </dgm:pt>
    <dgm:pt modelId="{E147F422-EC4A-424B-9825-077A84266C6C}" type="pres">
      <dgm:prSet presAssocID="{7EEA215A-328F-0245-B6EF-262BDAC2D5EA}" presName="hierRoot2" presStyleCnt="0">
        <dgm:presLayoutVars>
          <dgm:hierBranch val="init"/>
        </dgm:presLayoutVars>
      </dgm:prSet>
      <dgm:spPr/>
    </dgm:pt>
    <dgm:pt modelId="{57E10209-FBC0-7745-80F3-963993DBFFB3}" type="pres">
      <dgm:prSet presAssocID="{7EEA215A-328F-0245-B6EF-262BDAC2D5EA}" presName="rootComposite" presStyleCnt="0"/>
      <dgm:spPr/>
    </dgm:pt>
    <dgm:pt modelId="{69369675-3946-A946-839A-F5071F7BE74E}" type="pres">
      <dgm:prSet presAssocID="{7EEA215A-328F-0245-B6EF-262BDAC2D5EA}" presName="rootText" presStyleLbl="node3" presStyleIdx="22" presStyleCnt="24">
        <dgm:presLayoutVars>
          <dgm:chPref val="3"/>
        </dgm:presLayoutVars>
      </dgm:prSet>
      <dgm:spPr/>
    </dgm:pt>
    <dgm:pt modelId="{E793200D-40FE-754A-8FF7-2F516E8CBEFF}" type="pres">
      <dgm:prSet presAssocID="{7EEA215A-328F-0245-B6EF-262BDAC2D5EA}" presName="rootConnector" presStyleLbl="node3" presStyleIdx="22" presStyleCnt="24"/>
      <dgm:spPr/>
    </dgm:pt>
    <dgm:pt modelId="{8E86173A-D649-4C42-AA62-7C926EFECA9F}" type="pres">
      <dgm:prSet presAssocID="{7EEA215A-328F-0245-B6EF-262BDAC2D5EA}" presName="hierChild4" presStyleCnt="0"/>
      <dgm:spPr/>
    </dgm:pt>
    <dgm:pt modelId="{3874B32B-A1FF-CA4F-B582-51E7A7319928}" type="pres">
      <dgm:prSet presAssocID="{7EEA215A-328F-0245-B6EF-262BDAC2D5EA}" presName="hierChild5" presStyleCnt="0"/>
      <dgm:spPr/>
    </dgm:pt>
    <dgm:pt modelId="{65C0CEDD-4E61-D449-BA79-75C23DFBD2F3}" type="pres">
      <dgm:prSet presAssocID="{7474AEEF-0663-2843-8D1D-30E8337E79B4}" presName="Name37" presStyleLbl="parChTrans1D3" presStyleIdx="23" presStyleCnt="24"/>
      <dgm:spPr/>
    </dgm:pt>
    <dgm:pt modelId="{4F028992-00DA-EC4E-8C91-C78EC90C3777}" type="pres">
      <dgm:prSet presAssocID="{35BF27DA-5CAB-5440-9955-66177228B678}" presName="hierRoot2" presStyleCnt="0">
        <dgm:presLayoutVars>
          <dgm:hierBranch val="init"/>
        </dgm:presLayoutVars>
      </dgm:prSet>
      <dgm:spPr/>
    </dgm:pt>
    <dgm:pt modelId="{CCC8C746-1F4B-DB42-A7AB-3D93BE58DBEB}" type="pres">
      <dgm:prSet presAssocID="{35BF27DA-5CAB-5440-9955-66177228B678}" presName="rootComposite" presStyleCnt="0"/>
      <dgm:spPr/>
    </dgm:pt>
    <dgm:pt modelId="{0F6BE88C-D1E3-E049-A6EC-13A44EB6E506}" type="pres">
      <dgm:prSet presAssocID="{35BF27DA-5CAB-5440-9955-66177228B678}" presName="rootText" presStyleLbl="node3" presStyleIdx="23" presStyleCnt="24">
        <dgm:presLayoutVars>
          <dgm:chPref val="3"/>
        </dgm:presLayoutVars>
      </dgm:prSet>
      <dgm:spPr/>
    </dgm:pt>
    <dgm:pt modelId="{D7F8E0DB-AE00-5D4E-B5AE-6D27CC47B8A6}" type="pres">
      <dgm:prSet presAssocID="{35BF27DA-5CAB-5440-9955-66177228B678}" presName="rootConnector" presStyleLbl="node3" presStyleIdx="23" presStyleCnt="24"/>
      <dgm:spPr/>
    </dgm:pt>
    <dgm:pt modelId="{B8053862-558A-2E4D-A262-86BD2E0D2E0E}" type="pres">
      <dgm:prSet presAssocID="{35BF27DA-5CAB-5440-9955-66177228B678}" presName="hierChild4" presStyleCnt="0"/>
      <dgm:spPr/>
    </dgm:pt>
    <dgm:pt modelId="{19342F04-E014-E54D-A88D-D9421B272D57}" type="pres">
      <dgm:prSet presAssocID="{35BF27DA-5CAB-5440-9955-66177228B678}" presName="hierChild5" presStyleCnt="0"/>
      <dgm:spPr/>
    </dgm:pt>
    <dgm:pt modelId="{296F4481-22E0-384B-BFFE-FAB0B3EF0477}" type="pres">
      <dgm:prSet presAssocID="{49BBCAB0-1C69-DD40-8959-F9646C7C054B}" presName="hierChild5" presStyleCnt="0"/>
      <dgm:spPr/>
    </dgm:pt>
    <dgm:pt modelId="{8AC42AB0-B38B-964C-9800-1D0897DED468}" type="pres">
      <dgm:prSet presAssocID="{CEF2E384-8D2C-8247-8499-255C56B56C23}" presName="hierChild3" presStyleCnt="0"/>
      <dgm:spPr/>
    </dgm:pt>
  </dgm:ptLst>
  <dgm:cxnLst>
    <dgm:cxn modelId="{6E5CA200-8229-E44B-8A08-46D0C65E4961}" type="presOf" srcId="{06E5289E-A613-FB4F-B599-C7E14F120715}" destId="{0534BDE3-1207-7D45-A2EC-237A665397FF}" srcOrd="0" destOrd="0" presId="urn:microsoft.com/office/officeart/2005/8/layout/orgChart1"/>
    <dgm:cxn modelId="{68452D06-9F6B-664E-A84D-D3B3C6B3533D}" type="presOf" srcId="{88254FFE-66DC-C549-9170-E5947586F484}" destId="{620D6669-1901-2A4A-B46B-C51A6755988D}" srcOrd="0" destOrd="0" presId="urn:microsoft.com/office/officeart/2005/8/layout/orgChart1"/>
    <dgm:cxn modelId="{A6270D07-C78A-4F41-86BD-97CFF511C828}" type="presOf" srcId="{0B8138CA-D6E9-6749-AFA4-F768D68072D0}" destId="{A5623D09-6756-9345-A58E-074A0A1BC40B}" srcOrd="0" destOrd="0" presId="urn:microsoft.com/office/officeart/2005/8/layout/orgChart1"/>
    <dgm:cxn modelId="{DB05870A-BC9D-6E4D-94BF-5116892CDE96}" srcId="{B495332B-4FC7-644E-A0FD-4C53116642D6}" destId="{C702BDC6-6B47-C448-8D97-112C07B94922}" srcOrd="3" destOrd="0" parTransId="{AD8A3786-19F4-484C-B459-3F1BB09AEAF6}" sibTransId="{22CD196F-00D4-C54D-992A-DFA324579920}"/>
    <dgm:cxn modelId="{A928410E-D715-2146-9C0F-F6D7E745FB7C}" srcId="{CEF2E384-8D2C-8247-8499-255C56B56C23}" destId="{B495332B-4FC7-644E-A0FD-4C53116642D6}" srcOrd="4" destOrd="0" parTransId="{1797E1FB-629F-CF4B-800B-A97CB9CC5833}" sibTransId="{2D4E885F-087C-CB4F-B7CD-D85434BC5F59}"/>
    <dgm:cxn modelId="{273BFB0F-CE45-C447-BA22-225572E735FE}" type="presOf" srcId="{AD8A3786-19F4-484C-B459-3F1BB09AEAF6}" destId="{4A8F06B7-889A-1240-8C70-3C9DDD089CB0}" srcOrd="0" destOrd="0" presId="urn:microsoft.com/office/officeart/2005/8/layout/orgChart1"/>
    <dgm:cxn modelId="{1DFD1410-A26C-5B4B-AA49-E7F45B13C7F5}" type="presOf" srcId="{7EEA215A-328F-0245-B6EF-262BDAC2D5EA}" destId="{E793200D-40FE-754A-8FF7-2F516E8CBEFF}" srcOrd="1" destOrd="0" presId="urn:microsoft.com/office/officeart/2005/8/layout/orgChart1"/>
    <dgm:cxn modelId="{3AD0AB11-EF42-CC4B-B7E6-C690194A5818}" srcId="{ABFD86DA-D177-D949-85E7-C443B1231C89}" destId="{52913B13-E416-E143-AA52-EEBB544545F9}" srcOrd="2" destOrd="0" parTransId="{E2C04692-840F-0A49-AACD-1B5E8639ADEA}" sibTransId="{768FB362-99D6-A342-979E-4ABA91608219}"/>
    <dgm:cxn modelId="{0B486813-F0EF-6640-A7A5-5A4FD829D13E}" type="presOf" srcId="{7474AEEF-0663-2843-8D1D-30E8337E79B4}" destId="{65C0CEDD-4E61-D449-BA79-75C23DFBD2F3}" srcOrd="0" destOrd="0" presId="urn:microsoft.com/office/officeart/2005/8/layout/orgChart1"/>
    <dgm:cxn modelId="{44131D14-2A79-5D49-AAD7-425B507507A9}" srcId="{49BBCAB0-1C69-DD40-8959-F9646C7C054B}" destId="{7EEA215A-328F-0245-B6EF-262BDAC2D5EA}" srcOrd="2" destOrd="0" parTransId="{06E5289E-A613-FB4F-B599-C7E14F120715}" sibTransId="{CD347397-093E-CE4A-B2C9-1E6B49CA45BC}"/>
    <dgm:cxn modelId="{04B26D17-28A0-7249-9177-0A611E44C441}" type="presOf" srcId="{13E59C1C-DABD-2048-A839-E082D97C687F}" destId="{EC2DC906-A684-6E44-AA38-26CF4F503B63}" srcOrd="0" destOrd="0" presId="urn:microsoft.com/office/officeart/2005/8/layout/orgChart1"/>
    <dgm:cxn modelId="{2038DC18-CC8B-DA48-800F-330DB134C4D4}" type="presOf" srcId="{13E59C1C-DABD-2048-A839-E082D97C687F}" destId="{067D3A06-B6B5-C544-A8D0-A371FC39AA72}" srcOrd="1" destOrd="0" presId="urn:microsoft.com/office/officeart/2005/8/layout/orgChart1"/>
    <dgm:cxn modelId="{5FE8A319-8429-A245-A9AE-2C52F472A9DE}" srcId="{B495332B-4FC7-644E-A0FD-4C53116642D6}" destId="{36E29BF5-B788-AF4B-B8D2-DF399CDBF877}" srcOrd="1" destOrd="0" parTransId="{B15143B3-B55C-5441-9D97-C039F8BCD1AD}" sibTransId="{EC6F685D-14B5-C247-9300-46A593D12122}"/>
    <dgm:cxn modelId="{C394261A-5583-7A44-89B1-91CFD54AE38B}" type="presOf" srcId="{F90378A6-86D4-1A43-A009-ED3EFE9BD07B}" destId="{5E7D6420-6226-044D-ADE5-8933F5645FDA}" srcOrd="0" destOrd="0" presId="urn:microsoft.com/office/officeart/2005/8/layout/orgChart1"/>
    <dgm:cxn modelId="{9CC8351A-3E8A-DC45-A4D6-677F461818A4}" type="presOf" srcId="{52913B13-E416-E143-AA52-EEBB544545F9}" destId="{8E098415-D25C-3B43-82A8-566CC0BE7F13}" srcOrd="1" destOrd="0" presId="urn:microsoft.com/office/officeart/2005/8/layout/orgChart1"/>
    <dgm:cxn modelId="{FD90B21B-D008-C746-8575-DB6B2A1859A6}" type="presOf" srcId="{D17A0DCA-E856-4849-BB21-96056B36F026}" destId="{DFF845E5-EC87-3744-A8D7-86FBBB3CF92A}" srcOrd="1" destOrd="0" presId="urn:microsoft.com/office/officeart/2005/8/layout/orgChart1"/>
    <dgm:cxn modelId="{78DE221C-29F8-7547-A0A9-6BEF4DC60444}" type="presOf" srcId="{ABFD86DA-D177-D949-85E7-C443B1231C89}" destId="{9B6D4580-F3E9-4C48-9EF5-FAC11E73E23A}" srcOrd="1" destOrd="0" presId="urn:microsoft.com/office/officeart/2005/8/layout/orgChart1"/>
    <dgm:cxn modelId="{19604720-4962-D043-B92D-946225405E74}" srcId="{EFB42B4A-1E9E-AA4F-A1DD-6DBE29B7FC55}" destId="{FB787701-045F-4543-901E-A05008B79A55}" srcOrd="0" destOrd="0" parTransId="{61CA182E-F1E9-4248-A91E-10E5D1C3F099}" sibTransId="{CAAB560E-B829-D341-B7E7-1567791108F7}"/>
    <dgm:cxn modelId="{11941121-AB4A-5240-81ED-9EDB78DC85FA}" type="presOf" srcId="{C22FA818-6830-4E47-86C3-6FC4FC65A4DF}" destId="{AC971FED-C25C-1941-B14E-73357CEEA745}" srcOrd="1" destOrd="0" presId="urn:microsoft.com/office/officeart/2005/8/layout/orgChart1"/>
    <dgm:cxn modelId="{DFA6FD22-B3CA-854A-AEBC-3BC1DD685235}" type="presOf" srcId="{E554C9C2-5B2E-B54E-99AF-EEBF48968FFF}" destId="{31A1D77C-2E82-644D-82CF-A5B060A36834}" srcOrd="1" destOrd="0" presId="urn:microsoft.com/office/officeart/2005/8/layout/orgChart1"/>
    <dgm:cxn modelId="{397DD724-F3D0-404F-A8BE-8C425F7EDFFC}" type="presOf" srcId="{7BB2D92D-F7F8-184F-80C4-1AC8A330ED71}" destId="{915A04E6-DA43-D54E-BCEF-5C4B36C1D2B6}" srcOrd="0" destOrd="0" presId="urn:microsoft.com/office/officeart/2005/8/layout/orgChart1"/>
    <dgm:cxn modelId="{AC804026-BE4F-A74A-BAF4-BF6F7F8A4949}" srcId="{C22FA818-6830-4E47-86C3-6FC4FC65A4DF}" destId="{82BCDDA7-4522-254C-8B5C-35295FCE4084}" srcOrd="3" destOrd="0" parTransId="{658D8D7D-AD1D-6E46-8388-37CA78DD325A}" sibTransId="{40ED0B1B-6583-B740-84E0-3BC38C10DBF8}"/>
    <dgm:cxn modelId="{5573C230-6302-E04A-824B-C80EE9BEEEC6}" srcId="{B495332B-4FC7-644E-A0FD-4C53116642D6}" destId="{E554C9C2-5B2E-B54E-99AF-EEBF48968FFF}" srcOrd="2" destOrd="0" parTransId="{88254FFE-66DC-C549-9170-E5947586F484}" sibTransId="{FCC70039-BF09-5144-A60D-BEEA8F6AB876}"/>
    <dgm:cxn modelId="{ED02C830-82B9-CC4F-B4F8-5D8BC03257C2}" type="presOf" srcId="{49BBCAB0-1C69-DD40-8959-F9646C7C054B}" destId="{C6B4BCDC-CEBA-F040-B929-5F6153D82E00}" srcOrd="0" destOrd="0" presId="urn:microsoft.com/office/officeart/2005/8/layout/orgChart1"/>
    <dgm:cxn modelId="{1E4EDF30-DA64-2141-8B0C-98FC2F185E67}" srcId="{CEF2E384-8D2C-8247-8499-255C56B56C23}" destId="{ABFD86DA-D177-D949-85E7-C443B1231C89}" srcOrd="2" destOrd="0" parTransId="{776EE6CA-9352-7347-BB59-C6312DD2D1EE}" sibTransId="{6EE6262D-CBD5-4346-BC03-D113879B9EA6}"/>
    <dgm:cxn modelId="{45290C31-74D4-3746-B12E-294FF580C3A4}" srcId="{ABFD86DA-D177-D949-85E7-C443B1231C89}" destId="{294482CD-9770-2344-9044-D8F1F0462D80}" srcOrd="1" destOrd="0" parTransId="{13FB7F59-03DA-724B-A5EC-E0C9C4D34DE3}" sibTransId="{8A69A4E4-F295-2C46-BDEF-0571F2AFB275}"/>
    <dgm:cxn modelId="{27262531-4595-8240-B405-A3DDFB18E314}" type="presOf" srcId="{8E754DEE-4F0C-C84E-9240-1ED86296F779}" destId="{EBEB703D-A27D-F34D-BFA9-FD4C81D9F774}" srcOrd="0" destOrd="0" presId="urn:microsoft.com/office/officeart/2005/8/layout/orgChart1"/>
    <dgm:cxn modelId="{418B0A32-9598-DD4B-BBD6-989D61AD1DFA}" type="presOf" srcId="{FEC20A29-29C4-8E4F-B914-BDE600AA339F}" destId="{3DEC320C-4320-8048-BC0B-03F231662372}" srcOrd="1" destOrd="0" presId="urn:microsoft.com/office/officeart/2005/8/layout/orgChart1"/>
    <dgm:cxn modelId="{0BB45032-1F5B-444F-AA72-FE4AF9D687DF}" type="presOf" srcId="{F90378A6-86D4-1A43-A009-ED3EFE9BD07B}" destId="{FD8C0D74-3B49-044E-9832-403978396585}" srcOrd="1" destOrd="0" presId="urn:microsoft.com/office/officeart/2005/8/layout/orgChart1"/>
    <dgm:cxn modelId="{1850B532-0F9F-BD41-860F-25C0E9BA0413}" type="presOf" srcId="{DD2B90A8-B6AA-2F45-885B-786F86F439D5}" destId="{E61CACD0-6080-F745-854C-DC69C7C27D1F}" srcOrd="1" destOrd="0" presId="urn:microsoft.com/office/officeart/2005/8/layout/orgChart1"/>
    <dgm:cxn modelId="{92338633-9B89-2444-B336-9636F42BBC4E}" type="presOf" srcId="{658D8D7D-AD1D-6E46-8388-37CA78DD325A}" destId="{EEE13985-FC92-7C4C-8CBB-5E1768E597B8}" srcOrd="0" destOrd="0" presId="urn:microsoft.com/office/officeart/2005/8/layout/orgChart1"/>
    <dgm:cxn modelId="{CA340735-26CE-554D-9A8B-590115EF5272}" type="presOf" srcId="{776EE6CA-9352-7347-BB59-C6312DD2D1EE}" destId="{28A1FA6B-D47C-8A4D-A58F-9752529CD854}" srcOrd="0" destOrd="0" presId="urn:microsoft.com/office/officeart/2005/8/layout/orgChart1"/>
    <dgm:cxn modelId="{E6E17E37-D602-F041-83AC-1D3CED1E5538}" srcId="{C22FA818-6830-4E47-86C3-6FC4FC65A4DF}" destId="{0B8138CA-D6E9-6749-AFA4-F768D68072D0}" srcOrd="1" destOrd="0" parTransId="{C1B4C295-FB62-5141-AAF9-09B603AB96B1}" sibTransId="{32853D7A-E63B-EB4A-9BD1-C021F6607E83}"/>
    <dgm:cxn modelId="{E0E1D038-E818-0449-8374-AAC3049273DC}" srcId="{CEF2E384-8D2C-8247-8499-255C56B56C23}" destId="{C22FA818-6830-4E47-86C3-6FC4FC65A4DF}" srcOrd="1" destOrd="0" parTransId="{B274E087-7560-FB46-9201-578FB6B10E28}" sibTransId="{6FC4394B-58CA-FF44-94A7-CEB1C3961F1D}"/>
    <dgm:cxn modelId="{785DEA3A-3AEE-EC47-9B72-8CA0B3974339}" type="presOf" srcId="{D612824E-EE0B-BE48-98A1-D91800595F55}" destId="{E638C752-2AC6-594F-AFA2-02071D6B2DE5}" srcOrd="0" destOrd="0" presId="urn:microsoft.com/office/officeart/2005/8/layout/orgChart1"/>
    <dgm:cxn modelId="{33FE5E3B-9E26-D14C-A6D8-DF77D38C8A53}" srcId="{ABFD86DA-D177-D949-85E7-C443B1231C89}" destId="{D17A0DCA-E856-4849-BB21-96056B36F026}" srcOrd="3" destOrd="0" parTransId="{2C347107-46FC-E843-ABE4-A6B95339A773}" sibTransId="{FFF9EB50-BB44-5E48-85EC-427146514CB6}"/>
    <dgm:cxn modelId="{5C26563D-C29C-2241-86F3-633E1B3028DB}" type="presOf" srcId="{B495332B-4FC7-644E-A0FD-4C53116642D6}" destId="{168E1FD9-539F-B641-9AEC-3252293A34AA}" srcOrd="1" destOrd="0" presId="urn:microsoft.com/office/officeart/2005/8/layout/orgChart1"/>
    <dgm:cxn modelId="{43DEC543-374E-9346-A075-ED7851FB64D0}" type="presOf" srcId="{B15143B3-B55C-5441-9D97-C039F8BCD1AD}" destId="{A6EC1916-D379-264B-A4A3-B5ECF3E8E6AC}" srcOrd="0" destOrd="0" presId="urn:microsoft.com/office/officeart/2005/8/layout/orgChart1"/>
    <dgm:cxn modelId="{7ADF3B52-10C3-2D47-8FB9-C2162A02E623}" type="presOf" srcId="{9F1D6354-8262-7C48-A85D-A7AC73185A9E}" destId="{17E0CC6F-8EA0-8444-9990-F939926D0618}" srcOrd="0" destOrd="0" presId="urn:microsoft.com/office/officeart/2005/8/layout/orgChart1"/>
    <dgm:cxn modelId="{B32D7755-272D-0D42-9EFC-4719F6BC366F}" type="presOf" srcId="{3FC44F60-576E-3340-BAD2-EF9ED5FD3D13}" destId="{77FD5D24-9DEC-2747-A62F-D7DF48494334}" srcOrd="0" destOrd="0" presId="urn:microsoft.com/office/officeart/2005/8/layout/orgChart1"/>
    <dgm:cxn modelId="{2CF06559-A50A-5842-A23E-E6C37BB4136F}" srcId="{EFB42B4A-1E9E-AA4F-A1DD-6DBE29B7FC55}" destId="{FEC20A29-29C4-8E4F-B914-BDE600AA339F}" srcOrd="3" destOrd="0" parTransId="{761DF4E5-1190-094D-A7A9-9FF268A2D85B}" sibTransId="{2DAE149B-6D2D-5E40-B9B4-A419A3227DE8}"/>
    <dgm:cxn modelId="{764E9E5B-6944-7B4F-B572-C5F8DD2E0D2E}" srcId="{49BBCAB0-1C69-DD40-8959-F9646C7C054B}" destId="{DD2B90A8-B6AA-2F45-885B-786F86F439D5}" srcOrd="1" destOrd="0" parTransId="{ABDF60E3-7F56-8348-BAFE-3D18C27039D5}" sibTransId="{7884B1FA-43F0-3A4D-8EAD-5A01D9F0B75F}"/>
    <dgm:cxn modelId="{2292C85E-F6D0-8746-8E20-8AFA925AA240}" srcId="{CEF2E384-8D2C-8247-8499-255C56B56C23}" destId="{EFB42B4A-1E9E-AA4F-A1DD-6DBE29B7FC55}" srcOrd="3" destOrd="0" parTransId="{74E36DD5-C5B1-E648-8EF3-58FDE3328EF1}" sibTransId="{4C997951-E552-2F46-BA35-2DEE406B65A5}"/>
    <dgm:cxn modelId="{51837A61-3ED0-974E-8179-17798D95F0CD}" type="presOf" srcId="{D17A0DCA-E856-4849-BB21-96056B36F026}" destId="{E935EBD1-8909-D244-8FF2-D9B493E211D7}" srcOrd="0" destOrd="0" presId="urn:microsoft.com/office/officeart/2005/8/layout/orgChart1"/>
    <dgm:cxn modelId="{331F5E63-9567-1343-B9FA-A20CA5EE284A}" type="presOf" srcId="{82BCDDA7-4522-254C-8B5C-35295FCE4084}" destId="{D003A8DF-D584-8B41-97FB-77FAB84C8B51}" srcOrd="0" destOrd="0" presId="urn:microsoft.com/office/officeart/2005/8/layout/orgChart1"/>
    <dgm:cxn modelId="{C3100464-89DC-7847-916C-ABEAA8CF8DFF}" type="presOf" srcId="{1797E1FB-629F-CF4B-800B-A97CB9CC5833}" destId="{7E634B53-AFE8-D644-B1CF-1E4D5748F27A}" srcOrd="0" destOrd="0" presId="urn:microsoft.com/office/officeart/2005/8/layout/orgChart1"/>
    <dgm:cxn modelId="{E2435766-F9F4-F84E-9892-7188F69C17A8}" type="presOf" srcId="{9F1D6354-8262-7C48-A85D-A7AC73185A9E}" destId="{49034DB8-FEF2-EE4D-992A-09F58CA3C624}" srcOrd="1" destOrd="0" presId="urn:microsoft.com/office/officeart/2005/8/layout/orgChart1"/>
    <dgm:cxn modelId="{E1EFC166-8734-ED4F-93B1-7F2E4BF46F51}" type="presOf" srcId="{35BF27DA-5CAB-5440-9955-66177228B678}" destId="{0F6BE88C-D1E3-E049-A6EC-13A44EB6E506}" srcOrd="0" destOrd="0" presId="urn:microsoft.com/office/officeart/2005/8/layout/orgChart1"/>
    <dgm:cxn modelId="{45F0CB6B-FD91-C540-9E87-BFC5648BF6E3}" type="presOf" srcId="{D140F287-7088-704A-9731-A74F11EA4F26}" destId="{6216412B-F3E2-1E48-8306-F942D30F8602}" srcOrd="1" destOrd="0" presId="urn:microsoft.com/office/officeart/2005/8/layout/orgChart1"/>
    <dgm:cxn modelId="{7FB2DE6E-BB26-AD43-9A9F-379B85D389F2}" type="presOf" srcId="{9321E12D-5502-0B40-8214-10F3B7EB5E51}" destId="{2FD73A20-6C57-BD47-ADD9-725F938F120A}" srcOrd="0" destOrd="0" presId="urn:microsoft.com/office/officeart/2005/8/layout/orgChart1"/>
    <dgm:cxn modelId="{7DC14976-7A4B-6246-9EF5-9D05144ABD6E}" type="presOf" srcId="{68EE0C62-4A2A-2E43-BF94-2D1DAB7D0373}" destId="{D6CEDED3-B488-4648-B21C-6D1B1B8E020C}" srcOrd="0" destOrd="0" presId="urn:microsoft.com/office/officeart/2005/8/layout/orgChart1"/>
    <dgm:cxn modelId="{9DDB4D78-8639-A44E-848A-FE79D170BE21}" type="presOf" srcId="{52913B13-E416-E143-AA52-EEBB544545F9}" destId="{77513AFA-C217-BB40-8367-288B42E49B73}" srcOrd="0" destOrd="0" presId="urn:microsoft.com/office/officeart/2005/8/layout/orgChart1"/>
    <dgm:cxn modelId="{49B15979-9113-754D-9B56-CA764B64DBEC}" type="presOf" srcId="{EFB42B4A-1E9E-AA4F-A1DD-6DBE29B7FC55}" destId="{FF79E696-F10F-EB47-926E-A9EF480111E1}" srcOrd="1" destOrd="0" presId="urn:microsoft.com/office/officeart/2005/8/layout/orgChart1"/>
    <dgm:cxn modelId="{BDF9507A-5BD9-1B4C-A275-024CF288DC3E}" type="presOf" srcId="{ABFD86DA-D177-D949-85E7-C443B1231C89}" destId="{A0821E51-0E0D-074A-B768-AA8CCB658F3C}" srcOrd="0" destOrd="0" presId="urn:microsoft.com/office/officeart/2005/8/layout/orgChart1"/>
    <dgm:cxn modelId="{6D63B97C-D48B-D244-B4B3-46558A51BA65}" type="presOf" srcId="{35BF27DA-5CAB-5440-9955-66177228B678}" destId="{D7F8E0DB-AE00-5D4E-B5AE-6D27CC47B8A6}" srcOrd="1" destOrd="0" presId="urn:microsoft.com/office/officeart/2005/8/layout/orgChart1"/>
    <dgm:cxn modelId="{26DFDA7E-C6C5-604E-95ED-CA931B99FF22}" type="presOf" srcId="{294482CD-9770-2344-9044-D8F1F0462D80}" destId="{908448D7-F1B2-B24A-A098-00B9D0D05FE0}" srcOrd="1" destOrd="0" presId="urn:microsoft.com/office/officeart/2005/8/layout/orgChart1"/>
    <dgm:cxn modelId="{91F47E80-80DE-EB45-B153-78BED90FF585}" srcId="{EFB42B4A-1E9E-AA4F-A1DD-6DBE29B7FC55}" destId="{D140F287-7088-704A-9731-A74F11EA4F26}" srcOrd="1" destOrd="0" parTransId="{C4A5DCEC-2C1B-F447-938E-3AA061D3F91F}" sibTransId="{3C614439-DF19-944D-81EB-83059C73A00F}"/>
    <dgm:cxn modelId="{70C00D82-FC3F-024B-BB20-E668A87291DE}" type="presOf" srcId="{CEF2E384-8D2C-8247-8499-255C56B56C23}" destId="{B2039A7A-07B7-6940-B62D-67E6878CD844}" srcOrd="1" destOrd="0" presId="urn:microsoft.com/office/officeart/2005/8/layout/orgChart1"/>
    <dgm:cxn modelId="{4E8E6983-F18C-7746-B7DE-E52CEFBA0685}" type="presOf" srcId="{D140F287-7088-704A-9731-A74F11EA4F26}" destId="{0570657C-EE32-254F-803E-2DD9FAE4B6F3}" srcOrd="0" destOrd="0" presId="urn:microsoft.com/office/officeart/2005/8/layout/orgChart1"/>
    <dgm:cxn modelId="{0A522284-8281-5C49-8953-C2290E0431E4}" type="presOf" srcId="{2C347107-46FC-E843-ABE4-A6B95339A773}" destId="{2AC3AB55-DC35-1049-B1AC-BD04BA0C040E}" srcOrd="0" destOrd="0" presId="urn:microsoft.com/office/officeart/2005/8/layout/orgChart1"/>
    <dgm:cxn modelId="{A6D1B485-A930-E94F-B38E-481C3C46338E}" type="presOf" srcId="{92727458-D456-E449-B477-FBABC2955FB8}" destId="{9DC9D3FA-04FC-1F43-A79B-27757E1CCED3}" srcOrd="0" destOrd="0" presId="urn:microsoft.com/office/officeart/2005/8/layout/orgChart1"/>
    <dgm:cxn modelId="{2C66A589-39AE-6241-A985-14CCA2C086D1}" type="presOf" srcId="{36E29BF5-B788-AF4B-B8D2-DF399CDBF877}" destId="{4F31A90D-2E3E-B84B-B1BF-09EE5661EC1E}" srcOrd="1" destOrd="0" presId="urn:microsoft.com/office/officeart/2005/8/layout/orgChart1"/>
    <dgm:cxn modelId="{D6C06A90-E923-9B40-A76A-CB7D2D6C8BBF}" type="presOf" srcId="{92727458-D456-E449-B477-FBABC2955FB8}" destId="{40D1F7C0-5041-1140-B146-7139FA482ADD}" srcOrd="1" destOrd="0" presId="urn:microsoft.com/office/officeart/2005/8/layout/orgChart1"/>
    <dgm:cxn modelId="{FAF7C496-3F04-CB4B-B28C-2FE333DADE0D}" type="presOf" srcId="{C1B4C295-FB62-5141-AAF9-09B603AB96B1}" destId="{60636D15-374C-564B-87F0-C20AEA3053B4}" srcOrd="0" destOrd="0" presId="urn:microsoft.com/office/officeart/2005/8/layout/orgChart1"/>
    <dgm:cxn modelId="{60155F97-1976-0340-8104-D8A4873F6BAE}" type="presOf" srcId="{294482CD-9770-2344-9044-D8F1F0462D80}" destId="{98E7215E-D3B2-E744-A3C7-6A12A635A7D7}" srcOrd="0" destOrd="0" presId="urn:microsoft.com/office/officeart/2005/8/layout/orgChart1"/>
    <dgm:cxn modelId="{857DF497-42BB-8244-8CCA-EE6C3640C186}" type="presOf" srcId="{F3EF946A-F672-1F4F-9F1D-27FCE9D08255}" destId="{7F6DEBAC-41D1-4F43-B8C6-F8C005181B60}" srcOrd="0" destOrd="0" presId="urn:microsoft.com/office/officeart/2005/8/layout/orgChart1"/>
    <dgm:cxn modelId="{2E82839A-530F-D84F-9BDF-9281556AF7C0}" srcId="{B495332B-4FC7-644E-A0FD-4C53116642D6}" destId="{BC6B611C-6B8B-5B4F-A520-DAF38DC18901}" srcOrd="0" destOrd="0" parTransId="{7BB2D92D-F7F8-184F-80C4-1AC8A330ED71}" sibTransId="{BFA3D5E5-ACC6-4945-9680-E03621BDC35D}"/>
    <dgm:cxn modelId="{CBDCB29A-A3A2-7049-AA7A-4AE9A2BC8652}" type="presOf" srcId="{F21CC016-F83F-8D49-9C51-A58E7069C705}" destId="{480081AE-4B70-5C48-A2DA-1BA3C57713AE}" srcOrd="1" destOrd="0" presId="urn:microsoft.com/office/officeart/2005/8/layout/orgChart1"/>
    <dgm:cxn modelId="{3616579B-67D1-BF48-9B25-24E1B2DD3223}" type="presOf" srcId="{C4A5DCEC-2C1B-F447-938E-3AA061D3F91F}" destId="{25E67B5B-EC69-CD4C-8359-04BB21A62B16}" srcOrd="0" destOrd="0" presId="urn:microsoft.com/office/officeart/2005/8/layout/orgChart1"/>
    <dgm:cxn modelId="{7E245C9C-7F83-E34E-8851-82CA87FA3370}" type="presOf" srcId="{B495332B-4FC7-644E-A0FD-4C53116642D6}" destId="{F82DD6F4-A7CE-A844-9A56-D14649D95FF8}" srcOrd="0" destOrd="0" presId="urn:microsoft.com/office/officeart/2005/8/layout/orgChart1"/>
    <dgm:cxn modelId="{D3C89F9C-DCBC-F843-AB11-4C9BE6CFE85E}" srcId="{ABFD86DA-D177-D949-85E7-C443B1231C89}" destId="{29320741-ABE3-334F-BED5-4C183B8E1DCD}" srcOrd="0" destOrd="0" parTransId="{8E754DEE-4F0C-C84E-9240-1ED86296F779}" sibTransId="{D8436D4D-6998-0D48-890A-A77B35E69C52}"/>
    <dgm:cxn modelId="{0E2A8E9D-F1F9-354C-85D1-D3833D86B179}" srcId="{C22FA818-6830-4E47-86C3-6FC4FC65A4DF}" destId="{9F1D6354-8262-7C48-A85D-A7AC73185A9E}" srcOrd="2" destOrd="0" parTransId="{7519B603-EC50-274A-AED2-22954DA560F3}" sibTransId="{FBFF112C-015F-F140-B6FC-C46887AEA716}"/>
    <dgm:cxn modelId="{38B2079F-2473-6D45-8471-CEB044A6597C}" type="presOf" srcId="{BC6B611C-6B8B-5B4F-A520-DAF38DC18901}" destId="{ACFFF401-30DB-044D-AAE4-40C421C9CEC9}" srcOrd="0" destOrd="0" presId="urn:microsoft.com/office/officeart/2005/8/layout/orgChart1"/>
    <dgm:cxn modelId="{E362B19F-0DB3-8146-BD2B-F92ABAE11F52}" type="presOf" srcId="{FE59E573-C55A-D943-B624-D180CBE9A737}" destId="{61656216-58AC-9B45-B2E7-D826B0A52269}" srcOrd="0" destOrd="0" presId="urn:microsoft.com/office/officeart/2005/8/layout/orgChart1"/>
    <dgm:cxn modelId="{29D468A1-E308-AF46-83C6-6AFBA15AF864}" type="presOf" srcId="{7EEA215A-328F-0245-B6EF-262BDAC2D5EA}" destId="{69369675-3946-A946-839A-F5071F7BE74E}" srcOrd="0" destOrd="0" presId="urn:microsoft.com/office/officeart/2005/8/layout/orgChart1"/>
    <dgm:cxn modelId="{7DE653A2-07A3-8642-841D-DC33DF716274}" type="presOf" srcId="{82BCDDA7-4522-254C-8B5C-35295FCE4084}" destId="{A34F0F1F-AF5A-854A-B7D6-E937C721759D}" srcOrd="1" destOrd="0" presId="urn:microsoft.com/office/officeart/2005/8/layout/orgChart1"/>
    <dgm:cxn modelId="{1A795EA2-429A-AF4F-8F6F-C109F92D14A0}" type="presOf" srcId="{F21CC016-F83F-8D49-9C51-A58E7069C705}" destId="{47AC2F6F-7FE8-7E40-BB24-B55BD3DC9E76}" srcOrd="0" destOrd="0" presId="urn:microsoft.com/office/officeart/2005/8/layout/orgChart1"/>
    <dgm:cxn modelId="{42016FA2-FF37-AB49-8E0B-AA8546609913}" type="presOf" srcId="{8EF34FCA-2B2C-2342-A33A-81CE8C534BE8}" destId="{2868D802-6EE6-0442-B06A-89DED6E7B715}" srcOrd="0" destOrd="0" presId="urn:microsoft.com/office/officeart/2005/8/layout/orgChart1"/>
    <dgm:cxn modelId="{CBD90EA5-A409-4B45-8D32-4645EEC0A73A}" type="presOf" srcId="{DD2B90A8-B6AA-2F45-885B-786F86F439D5}" destId="{59361362-AF44-5740-8C61-FC266A6970D7}" srcOrd="0" destOrd="0" presId="urn:microsoft.com/office/officeart/2005/8/layout/orgChart1"/>
    <dgm:cxn modelId="{602640A6-5826-1644-8EB4-E416E6DA1829}" srcId="{C22FA818-6830-4E47-86C3-6FC4FC65A4DF}" destId="{F21CC016-F83F-8D49-9C51-A58E7069C705}" srcOrd="0" destOrd="0" parTransId="{621BEF4B-7415-1D4A-93DC-D6EF3EF3DE1A}" sibTransId="{390E82F9-0F6B-C547-A385-B36D199F3C7E}"/>
    <dgm:cxn modelId="{F1149DA8-13E5-9E4E-BA05-E0E444A0711F}" type="presOf" srcId="{28F059BE-3E7C-C54B-8E67-3A3E5B8CCE30}" destId="{DD8AB4B5-7EA9-9A41-BDBE-44A5EE214372}" srcOrd="0" destOrd="0" presId="urn:microsoft.com/office/officeart/2005/8/layout/orgChart1"/>
    <dgm:cxn modelId="{C5B1F5A9-C8A2-D844-ACC9-22BF95105E05}" type="presOf" srcId="{ABDF60E3-7F56-8348-BAFE-3D18C27039D5}" destId="{A6F2F66C-3643-CA4E-90E4-53B4FA66F4BA}" srcOrd="0" destOrd="0" presId="urn:microsoft.com/office/officeart/2005/8/layout/orgChart1"/>
    <dgm:cxn modelId="{0199D1AC-6600-A549-9226-045392C587C1}" type="presOf" srcId="{FEC20A29-29C4-8E4F-B914-BDE600AA339F}" destId="{F339C17D-E7B3-C047-BF84-972CED9963F6}" srcOrd="0" destOrd="0" presId="urn:microsoft.com/office/officeart/2005/8/layout/orgChart1"/>
    <dgm:cxn modelId="{33879CAD-4D55-3141-A4C0-150AAE017968}" type="presOf" srcId="{C702BDC6-6B47-C448-8D97-112C07B94922}" destId="{F2533668-DDC1-604A-AE05-17329C55AB9F}" srcOrd="1" destOrd="0" presId="urn:microsoft.com/office/officeart/2005/8/layout/orgChart1"/>
    <dgm:cxn modelId="{763118AF-3AAC-A443-866C-41551704E88D}" type="presOf" srcId="{C22FA818-6830-4E47-86C3-6FC4FC65A4DF}" destId="{DC93ED2E-F4A9-3748-89B4-9346ED11B15F}" srcOrd="0" destOrd="0" presId="urn:microsoft.com/office/officeart/2005/8/layout/orgChart1"/>
    <dgm:cxn modelId="{28A282AF-91D6-6747-8DD1-EE62F045F61C}" type="presOf" srcId="{5704318D-6403-904A-B7A0-EA2A4A6FA168}" destId="{94702B56-B3F8-8E4E-B138-54432E134319}" srcOrd="0" destOrd="0" presId="urn:microsoft.com/office/officeart/2005/8/layout/orgChart1"/>
    <dgm:cxn modelId="{13F93CB1-62C5-1A45-84EB-8699D6C9F0D3}" srcId="{13E59C1C-DABD-2048-A839-E082D97C687F}" destId="{28F059BE-3E7C-C54B-8E67-3A3E5B8CCE30}" srcOrd="3" destOrd="0" parTransId="{FE59E573-C55A-D943-B624-D180CBE9A737}" sibTransId="{F219CA98-DA69-E342-973A-F7DB8F34290E}"/>
    <dgm:cxn modelId="{FC7B9FB4-8B1A-D74C-A3A5-597064AEA78F}" srcId="{CEF2E384-8D2C-8247-8499-255C56B56C23}" destId="{49BBCAB0-1C69-DD40-8959-F9646C7C054B}" srcOrd="5" destOrd="0" parTransId="{D612824E-EE0B-BE48-98A1-D91800595F55}" sibTransId="{EF3DD65F-D27D-9544-A45E-6A54361B2624}"/>
    <dgm:cxn modelId="{CB8556B7-3D90-C24F-90A3-7D3718B37B71}" type="presOf" srcId="{7519B603-EC50-274A-AED2-22954DA560F3}" destId="{F90A554B-FB01-4641-87F0-8C8ACC92DC18}" srcOrd="0" destOrd="0" presId="urn:microsoft.com/office/officeart/2005/8/layout/orgChart1"/>
    <dgm:cxn modelId="{F140F5B7-CC07-EF42-AEF1-B0257F2DC973}" srcId="{EFB42B4A-1E9E-AA4F-A1DD-6DBE29B7FC55}" destId="{E3A213D7-08DE-A74E-AEB4-68B7562BDD2B}" srcOrd="2" destOrd="0" parTransId="{68EE0C62-4A2A-2E43-BF94-2D1DAB7D0373}" sibTransId="{8DA10939-4B9A-8D4F-99BC-6BC102DDFDB0}"/>
    <dgm:cxn modelId="{A57A20BF-A42C-444F-9F62-A4D8B0CDFA28}" type="presOf" srcId="{BC6B611C-6B8B-5B4F-A520-DAF38DC18901}" destId="{B7477A00-8B0A-9648-89B1-E47023EDADCC}" srcOrd="1" destOrd="0" presId="urn:microsoft.com/office/officeart/2005/8/layout/orgChart1"/>
    <dgm:cxn modelId="{3702D3C0-F46C-1140-A417-A37D5DBE37FC}" type="presOf" srcId="{B274E087-7560-FB46-9201-578FB6B10E28}" destId="{65839AB3-F688-1849-8905-F77E928B233C}" srcOrd="0" destOrd="0" presId="urn:microsoft.com/office/officeart/2005/8/layout/orgChart1"/>
    <dgm:cxn modelId="{D326D9C0-50E8-8849-893C-D48E27D10DAC}" type="presOf" srcId="{E3A213D7-08DE-A74E-AEB4-68B7562BDD2B}" destId="{1961A5EF-1CD6-9149-997E-63D5AD36A614}" srcOrd="1" destOrd="0" presId="urn:microsoft.com/office/officeart/2005/8/layout/orgChart1"/>
    <dgm:cxn modelId="{3CA333C1-3209-5D4B-8DF6-68EE7F307D77}" type="presOf" srcId="{29320741-ABE3-334F-BED5-4C183B8E1DCD}" destId="{8BCD7969-AE95-4743-B29D-BCE042D919F3}" srcOrd="0" destOrd="0" presId="urn:microsoft.com/office/officeart/2005/8/layout/orgChart1"/>
    <dgm:cxn modelId="{1C5DF7C1-BAC7-3C44-9F70-FC311A90C963}" type="presOf" srcId="{13FB7F59-03DA-724B-A5EC-E0C9C4D34DE3}" destId="{A00F69E3-521A-9A47-AA66-424EBFD2C43E}" srcOrd="0" destOrd="0" presId="urn:microsoft.com/office/officeart/2005/8/layout/orgChart1"/>
    <dgm:cxn modelId="{6BB61FC2-4327-994D-8D4B-14DF8B4B98F1}" type="presOf" srcId="{FB787701-045F-4543-901E-A05008B79A55}" destId="{98B3BDD1-A749-6D46-9EEC-274D621D64BC}" srcOrd="0" destOrd="0" presId="urn:microsoft.com/office/officeart/2005/8/layout/orgChart1"/>
    <dgm:cxn modelId="{5DCEDBC3-0C5F-8A4B-B2B1-A444FFC1BCE4}" type="presOf" srcId="{FB787701-045F-4543-901E-A05008B79A55}" destId="{B43CDF87-551D-6E47-B37A-7B0256742EFC}" srcOrd="1" destOrd="0" presId="urn:microsoft.com/office/officeart/2005/8/layout/orgChart1"/>
    <dgm:cxn modelId="{BF2E16C4-D8C7-1A4F-BDA6-2C416FB3032A}" srcId="{13E59C1C-DABD-2048-A839-E082D97C687F}" destId="{3FC44F60-576E-3340-BAD2-EF9ED5FD3D13}" srcOrd="0" destOrd="0" parTransId="{8EF34FCA-2B2C-2342-A33A-81CE8C534BE8}" sibTransId="{48D60A60-FBE0-7849-9BF0-1EA829F7C132}"/>
    <dgm:cxn modelId="{F7E261C4-81BD-B942-BA6E-FEC2843537D4}" srcId="{49BBCAB0-1C69-DD40-8959-F9646C7C054B}" destId="{92727458-D456-E449-B477-FBABC2955FB8}" srcOrd="0" destOrd="0" parTransId="{F3EF946A-F672-1F4F-9F1D-27FCE9D08255}" sibTransId="{E13153AD-5B13-E445-BFF0-3DFDC4FF71A5}"/>
    <dgm:cxn modelId="{353AF1C5-84DF-644C-9A8E-B7E81558A352}" type="presOf" srcId="{29320741-ABE3-334F-BED5-4C183B8E1DCD}" destId="{73EB8F60-BAA8-0A4F-9EF8-5A62EF329E1A}" srcOrd="1" destOrd="0" presId="urn:microsoft.com/office/officeart/2005/8/layout/orgChart1"/>
    <dgm:cxn modelId="{5918FDC5-C497-2F41-9E46-747774B56915}" srcId="{13E59C1C-DABD-2048-A839-E082D97C687F}" destId="{0A8FFECB-9B3B-424D-AA6F-4DEAF61CEF99}" srcOrd="1" destOrd="0" parTransId="{9321E12D-5502-0B40-8214-10F3B7EB5E51}" sibTransId="{F28B76C8-64CA-E14F-B94C-E1B607CD2330}"/>
    <dgm:cxn modelId="{3A955AC7-157A-5742-A9B0-558FD09BDEB3}" type="presOf" srcId="{28F059BE-3E7C-C54B-8E67-3A3E5B8CCE30}" destId="{15266602-7C5F-484C-A9BC-5BF82BF13614}" srcOrd="1" destOrd="0" presId="urn:microsoft.com/office/officeart/2005/8/layout/orgChart1"/>
    <dgm:cxn modelId="{43F2E0CB-F187-DF44-B0AF-2DD697910AE1}" type="presOf" srcId="{E2C04692-840F-0A49-AACD-1B5E8639ADEA}" destId="{0380B94D-DEF5-5940-8391-EB8C69A21BF9}" srcOrd="0" destOrd="0" presId="urn:microsoft.com/office/officeart/2005/8/layout/orgChart1"/>
    <dgm:cxn modelId="{815B03CF-8400-E844-9095-5FB2D6414B7D}" srcId="{A1F87A99-4805-0847-9A51-9D971259D5F1}" destId="{CEF2E384-8D2C-8247-8499-255C56B56C23}" srcOrd="0" destOrd="0" parTransId="{19ADD6E4-E477-EC4F-A817-095738726FF5}" sibTransId="{1DD7CCD6-FA25-684F-9824-702B95DD5252}"/>
    <dgm:cxn modelId="{93CFE1CF-D2C0-CD4A-A03C-82DDAA99B565}" type="presOf" srcId="{0A8FFECB-9B3B-424D-AA6F-4DEAF61CEF99}" destId="{511FF73B-B682-794A-81AE-A254B1FB055E}" srcOrd="0" destOrd="0" presId="urn:microsoft.com/office/officeart/2005/8/layout/orgChart1"/>
    <dgm:cxn modelId="{02859BD1-E490-D14E-ABA9-51994A19A9C5}" type="presOf" srcId="{E3A213D7-08DE-A74E-AEB4-68B7562BDD2B}" destId="{8C2A1DA8-9BB8-134B-8DF3-39F25E34C7F1}" srcOrd="0" destOrd="0" presId="urn:microsoft.com/office/officeart/2005/8/layout/orgChart1"/>
    <dgm:cxn modelId="{5DA7C4D1-4130-5D45-BBD5-195CABCA74FA}" type="presOf" srcId="{3FC44F60-576E-3340-BAD2-EF9ED5FD3D13}" destId="{74C9E0F4-6773-7F49-A615-1CE60FAB367C}" srcOrd="1" destOrd="0" presId="urn:microsoft.com/office/officeart/2005/8/layout/orgChart1"/>
    <dgm:cxn modelId="{276BC8D3-7128-4B45-A642-A887DFF4802D}" type="presOf" srcId="{0B8138CA-D6E9-6749-AFA4-F768D68072D0}" destId="{D0622E6E-9898-C648-B2E2-424C17C2024B}" srcOrd="1" destOrd="0" presId="urn:microsoft.com/office/officeart/2005/8/layout/orgChart1"/>
    <dgm:cxn modelId="{2E60C7D5-D05E-B448-97F3-FA004DF7E6EB}" type="presOf" srcId="{CEF2E384-8D2C-8247-8499-255C56B56C23}" destId="{70C5ED49-B852-394C-96F5-10DF583544D2}" srcOrd="0" destOrd="0" presId="urn:microsoft.com/office/officeart/2005/8/layout/orgChart1"/>
    <dgm:cxn modelId="{963B2ED7-BFEB-C241-B2F5-8046FA10402D}" type="presOf" srcId="{9AB3E831-500C-5849-A4A0-1ADFE9E9C9C7}" destId="{707BE81B-2D76-724D-B7D1-E97D2EACDFD3}" srcOrd="0" destOrd="0" presId="urn:microsoft.com/office/officeart/2005/8/layout/orgChart1"/>
    <dgm:cxn modelId="{58B025DB-98B9-604E-97FC-15C5239BC870}" srcId="{13E59C1C-DABD-2048-A839-E082D97C687F}" destId="{F90378A6-86D4-1A43-A009-ED3EFE9BD07B}" srcOrd="2" destOrd="0" parTransId="{5704318D-6403-904A-B7A0-EA2A4A6FA168}" sibTransId="{D3CB6009-4585-B348-A156-0079C7A3D362}"/>
    <dgm:cxn modelId="{7AA17FDB-F76C-DC4C-AD5B-38016D06CAA2}" type="presOf" srcId="{61CA182E-F1E9-4248-A91E-10E5D1C3F099}" destId="{DEF82BA6-6CD7-E243-8BA0-E67E4B273463}" srcOrd="0" destOrd="0" presId="urn:microsoft.com/office/officeart/2005/8/layout/orgChart1"/>
    <dgm:cxn modelId="{A93FA6DC-035D-5047-99EB-CDAC5B627F26}" srcId="{49BBCAB0-1C69-DD40-8959-F9646C7C054B}" destId="{35BF27DA-5CAB-5440-9955-66177228B678}" srcOrd="3" destOrd="0" parTransId="{7474AEEF-0663-2843-8D1D-30E8337E79B4}" sibTransId="{0435E654-3E05-8544-85B0-A3C2E48A165F}"/>
    <dgm:cxn modelId="{AA28BCE2-B57B-BC4D-95D0-F0845A23A884}" type="presOf" srcId="{36E29BF5-B788-AF4B-B8D2-DF399CDBF877}" destId="{F136475E-9F79-7D42-A2D0-B1ECE358C678}" srcOrd="0" destOrd="0" presId="urn:microsoft.com/office/officeart/2005/8/layout/orgChart1"/>
    <dgm:cxn modelId="{4D72C1E3-57A2-614E-9DCE-F2FFFEB526D1}" type="presOf" srcId="{621BEF4B-7415-1D4A-93DC-D6EF3EF3DE1A}" destId="{0D5FBC04-0F89-2A4B-8BBB-8C2E19D63D64}" srcOrd="0" destOrd="0" presId="urn:microsoft.com/office/officeart/2005/8/layout/orgChart1"/>
    <dgm:cxn modelId="{04AD0FE5-A151-074B-ACDD-6E8F4172EFEA}" type="presOf" srcId="{761DF4E5-1190-094D-A7A9-9FF268A2D85B}" destId="{E8F35A06-11FE-B64D-8AE7-3650D2392B01}" srcOrd="0" destOrd="0" presId="urn:microsoft.com/office/officeart/2005/8/layout/orgChart1"/>
    <dgm:cxn modelId="{CB8C17E9-32B3-634B-AA31-40CC6A2160E7}" type="presOf" srcId="{E554C9C2-5B2E-B54E-99AF-EEBF48968FFF}" destId="{B522237C-A5B7-7044-858F-5BA42C188BBA}" srcOrd="0" destOrd="0" presId="urn:microsoft.com/office/officeart/2005/8/layout/orgChart1"/>
    <dgm:cxn modelId="{0152D9EA-64C5-4544-95C7-37BC254E46DE}" type="presOf" srcId="{0A8FFECB-9B3B-424D-AA6F-4DEAF61CEF99}" destId="{7B0C0CD5-A5C2-3A48-9429-6C35694CD5A0}" srcOrd="1" destOrd="0" presId="urn:microsoft.com/office/officeart/2005/8/layout/orgChart1"/>
    <dgm:cxn modelId="{C3F812F2-959F-7C48-B843-64D2D81BB32C}" srcId="{CEF2E384-8D2C-8247-8499-255C56B56C23}" destId="{13E59C1C-DABD-2048-A839-E082D97C687F}" srcOrd="0" destOrd="0" parTransId="{9AB3E831-500C-5849-A4A0-1ADFE9E9C9C7}" sibTransId="{80F1E10B-35AF-3543-BDB7-E6F6AE82A183}"/>
    <dgm:cxn modelId="{30069FF2-0D57-F445-9FC4-1058E9FD5672}" type="presOf" srcId="{C702BDC6-6B47-C448-8D97-112C07B94922}" destId="{7CC6C5B4-6759-0644-B8E2-6EA2E9CE719A}" srcOrd="0" destOrd="0" presId="urn:microsoft.com/office/officeart/2005/8/layout/orgChart1"/>
    <dgm:cxn modelId="{10C0F7F8-0535-D645-8F07-D2DB2F4BA509}" type="presOf" srcId="{EFB42B4A-1E9E-AA4F-A1DD-6DBE29B7FC55}" destId="{93994F1F-1B8E-794A-90DB-0AB0E2E89BCA}" srcOrd="0" destOrd="0" presId="urn:microsoft.com/office/officeart/2005/8/layout/orgChart1"/>
    <dgm:cxn modelId="{C80044FC-83BE-8D44-BE81-5093A577B27D}" type="presOf" srcId="{74E36DD5-C5B1-E648-8EF3-58FDE3328EF1}" destId="{3CC9D4B3-F5BB-2148-8AC1-CE758DFAF18F}" srcOrd="0" destOrd="0" presId="urn:microsoft.com/office/officeart/2005/8/layout/orgChart1"/>
    <dgm:cxn modelId="{1B69DBFC-0B16-A741-AC46-42D5D2A7BC78}" type="presOf" srcId="{A1F87A99-4805-0847-9A51-9D971259D5F1}" destId="{19058138-1259-7845-A1E2-DF70C0B6250A}" srcOrd="0" destOrd="0" presId="urn:microsoft.com/office/officeart/2005/8/layout/orgChart1"/>
    <dgm:cxn modelId="{66AF24FD-E67D-C14D-8AE2-5E5C6A9FE613}" type="presOf" srcId="{49BBCAB0-1C69-DD40-8959-F9646C7C054B}" destId="{39C69E69-6EDB-964B-990E-66114C1C2B7B}" srcOrd="1" destOrd="0" presId="urn:microsoft.com/office/officeart/2005/8/layout/orgChart1"/>
    <dgm:cxn modelId="{F3F8B48B-E307-7A4B-BA95-A8F50C28C368}" type="presParOf" srcId="{19058138-1259-7845-A1E2-DF70C0B6250A}" destId="{67A15C23-4814-EC45-AB13-DC8933103971}" srcOrd="0" destOrd="0" presId="urn:microsoft.com/office/officeart/2005/8/layout/orgChart1"/>
    <dgm:cxn modelId="{F62C4CDB-0BA5-2E4E-8CA9-EB36E65DFEE9}" type="presParOf" srcId="{67A15C23-4814-EC45-AB13-DC8933103971}" destId="{43EB2BE3-0BCA-D648-A8FA-3F9B5B2A9317}" srcOrd="0" destOrd="0" presId="urn:microsoft.com/office/officeart/2005/8/layout/orgChart1"/>
    <dgm:cxn modelId="{E646367A-02ED-D54E-A879-3872E7BCE561}" type="presParOf" srcId="{43EB2BE3-0BCA-D648-A8FA-3F9B5B2A9317}" destId="{70C5ED49-B852-394C-96F5-10DF583544D2}" srcOrd="0" destOrd="0" presId="urn:microsoft.com/office/officeart/2005/8/layout/orgChart1"/>
    <dgm:cxn modelId="{808A0EDE-4D92-6945-94E8-022FC210F0D0}" type="presParOf" srcId="{43EB2BE3-0BCA-D648-A8FA-3F9B5B2A9317}" destId="{B2039A7A-07B7-6940-B62D-67E6878CD844}" srcOrd="1" destOrd="0" presId="urn:microsoft.com/office/officeart/2005/8/layout/orgChart1"/>
    <dgm:cxn modelId="{92A9ED39-4CFA-BA43-B54F-7DCBD971B8EB}" type="presParOf" srcId="{67A15C23-4814-EC45-AB13-DC8933103971}" destId="{E9DCE300-86A0-254E-B1F9-C6061DE770F8}" srcOrd="1" destOrd="0" presId="urn:microsoft.com/office/officeart/2005/8/layout/orgChart1"/>
    <dgm:cxn modelId="{E63D9430-19D0-8244-8D1F-3D82CEED10EB}" type="presParOf" srcId="{E9DCE300-86A0-254E-B1F9-C6061DE770F8}" destId="{707BE81B-2D76-724D-B7D1-E97D2EACDFD3}" srcOrd="0" destOrd="0" presId="urn:microsoft.com/office/officeart/2005/8/layout/orgChart1"/>
    <dgm:cxn modelId="{A29196ED-9AC0-D040-8A0B-E9C476E51E48}" type="presParOf" srcId="{E9DCE300-86A0-254E-B1F9-C6061DE770F8}" destId="{70DB7962-D193-CC40-9667-90B5F9DF8305}" srcOrd="1" destOrd="0" presId="urn:microsoft.com/office/officeart/2005/8/layout/orgChart1"/>
    <dgm:cxn modelId="{C240FEBC-A3B5-8A42-8652-01A611E30A3B}" type="presParOf" srcId="{70DB7962-D193-CC40-9667-90B5F9DF8305}" destId="{49EA4187-57DE-AC4E-AE9C-05508F3E8B32}" srcOrd="0" destOrd="0" presId="urn:microsoft.com/office/officeart/2005/8/layout/orgChart1"/>
    <dgm:cxn modelId="{127037FA-EC25-F542-8B61-64E6DF4A37B2}" type="presParOf" srcId="{49EA4187-57DE-AC4E-AE9C-05508F3E8B32}" destId="{EC2DC906-A684-6E44-AA38-26CF4F503B63}" srcOrd="0" destOrd="0" presId="urn:microsoft.com/office/officeart/2005/8/layout/orgChart1"/>
    <dgm:cxn modelId="{4CC5BA01-AB55-944D-8A47-27FDC5835241}" type="presParOf" srcId="{49EA4187-57DE-AC4E-AE9C-05508F3E8B32}" destId="{067D3A06-B6B5-C544-A8D0-A371FC39AA72}" srcOrd="1" destOrd="0" presId="urn:microsoft.com/office/officeart/2005/8/layout/orgChart1"/>
    <dgm:cxn modelId="{E6B70860-A420-484D-AC41-E2EB76076CC8}" type="presParOf" srcId="{70DB7962-D193-CC40-9667-90B5F9DF8305}" destId="{1F4981FB-BC4B-BB4D-AAAA-188521DE4F77}" srcOrd="1" destOrd="0" presId="urn:microsoft.com/office/officeart/2005/8/layout/orgChart1"/>
    <dgm:cxn modelId="{9A245EDC-A7CB-5040-A2D2-303167258BBA}" type="presParOf" srcId="{1F4981FB-BC4B-BB4D-AAAA-188521DE4F77}" destId="{2868D802-6EE6-0442-B06A-89DED6E7B715}" srcOrd="0" destOrd="0" presId="urn:microsoft.com/office/officeart/2005/8/layout/orgChart1"/>
    <dgm:cxn modelId="{6432807C-86F5-C94F-B8CF-F9CE4CF25E89}" type="presParOf" srcId="{1F4981FB-BC4B-BB4D-AAAA-188521DE4F77}" destId="{636EE685-A320-264C-A963-8F0A8C80C813}" srcOrd="1" destOrd="0" presId="urn:microsoft.com/office/officeart/2005/8/layout/orgChart1"/>
    <dgm:cxn modelId="{5C611554-A322-D944-8897-7502824042E5}" type="presParOf" srcId="{636EE685-A320-264C-A963-8F0A8C80C813}" destId="{ECC168A3-61F2-694B-A600-155A98200677}" srcOrd="0" destOrd="0" presId="urn:microsoft.com/office/officeart/2005/8/layout/orgChart1"/>
    <dgm:cxn modelId="{7A3D079A-C7F0-7A46-839F-CF28572E7536}" type="presParOf" srcId="{ECC168A3-61F2-694B-A600-155A98200677}" destId="{77FD5D24-9DEC-2747-A62F-D7DF48494334}" srcOrd="0" destOrd="0" presId="urn:microsoft.com/office/officeart/2005/8/layout/orgChart1"/>
    <dgm:cxn modelId="{908684F3-F928-5D41-92BC-45D8EE665FCA}" type="presParOf" srcId="{ECC168A3-61F2-694B-A600-155A98200677}" destId="{74C9E0F4-6773-7F49-A615-1CE60FAB367C}" srcOrd="1" destOrd="0" presId="urn:microsoft.com/office/officeart/2005/8/layout/orgChart1"/>
    <dgm:cxn modelId="{26B91AA7-05B5-AA4C-846C-6C2C56462812}" type="presParOf" srcId="{636EE685-A320-264C-A963-8F0A8C80C813}" destId="{D9ACFC0C-7392-4F47-A195-3F16CBC1F6FE}" srcOrd="1" destOrd="0" presId="urn:microsoft.com/office/officeart/2005/8/layout/orgChart1"/>
    <dgm:cxn modelId="{B053810C-45ED-8B46-9CAD-14E1E66B02B2}" type="presParOf" srcId="{636EE685-A320-264C-A963-8F0A8C80C813}" destId="{2067E6D5-4E5C-364E-9440-2E7DE358167B}" srcOrd="2" destOrd="0" presId="urn:microsoft.com/office/officeart/2005/8/layout/orgChart1"/>
    <dgm:cxn modelId="{ADB4CB6E-5829-F34C-893B-DAD7786F784F}" type="presParOf" srcId="{1F4981FB-BC4B-BB4D-AAAA-188521DE4F77}" destId="{2FD73A20-6C57-BD47-ADD9-725F938F120A}" srcOrd="2" destOrd="0" presId="urn:microsoft.com/office/officeart/2005/8/layout/orgChart1"/>
    <dgm:cxn modelId="{CDDF68E5-4F52-F449-958E-08BA1174BC26}" type="presParOf" srcId="{1F4981FB-BC4B-BB4D-AAAA-188521DE4F77}" destId="{41902819-B4E4-EF47-AD14-100086730DB4}" srcOrd="3" destOrd="0" presId="urn:microsoft.com/office/officeart/2005/8/layout/orgChart1"/>
    <dgm:cxn modelId="{DDAF60D7-20DC-CE4C-9E43-8F00AC327551}" type="presParOf" srcId="{41902819-B4E4-EF47-AD14-100086730DB4}" destId="{3D7E6597-2733-4740-893E-0A0C573B8FDA}" srcOrd="0" destOrd="0" presId="urn:microsoft.com/office/officeart/2005/8/layout/orgChart1"/>
    <dgm:cxn modelId="{36D5CBA5-9235-1C47-A90B-119CDD9C50F6}" type="presParOf" srcId="{3D7E6597-2733-4740-893E-0A0C573B8FDA}" destId="{511FF73B-B682-794A-81AE-A254B1FB055E}" srcOrd="0" destOrd="0" presId="urn:microsoft.com/office/officeart/2005/8/layout/orgChart1"/>
    <dgm:cxn modelId="{D93666A7-91B0-4741-9103-96BE463D5491}" type="presParOf" srcId="{3D7E6597-2733-4740-893E-0A0C573B8FDA}" destId="{7B0C0CD5-A5C2-3A48-9429-6C35694CD5A0}" srcOrd="1" destOrd="0" presId="urn:microsoft.com/office/officeart/2005/8/layout/orgChart1"/>
    <dgm:cxn modelId="{D6453A38-F056-B04C-8400-8B07AB9692E1}" type="presParOf" srcId="{41902819-B4E4-EF47-AD14-100086730DB4}" destId="{B632C604-FC3D-E645-9D7F-C3DFD431487C}" srcOrd="1" destOrd="0" presId="urn:microsoft.com/office/officeart/2005/8/layout/orgChart1"/>
    <dgm:cxn modelId="{19096304-3198-5F4C-AF5D-248CA08B403A}" type="presParOf" srcId="{41902819-B4E4-EF47-AD14-100086730DB4}" destId="{69BB7EE2-CCC6-9547-BA7C-324739F94C1E}" srcOrd="2" destOrd="0" presId="urn:microsoft.com/office/officeart/2005/8/layout/orgChart1"/>
    <dgm:cxn modelId="{E290B0E8-626F-5144-AF5A-D1A40AE0EAA7}" type="presParOf" srcId="{1F4981FB-BC4B-BB4D-AAAA-188521DE4F77}" destId="{94702B56-B3F8-8E4E-B138-54432E134319}" srcOrd="4" destOrd="0" presId="urn:microsoft.com/office/officeart/2005/8/layout/orgChart1"/>
    <dgm:cxn modelId="{045199A3-5A2C-D248-A8D2-2B047EF49DE5}" type="presParOf" srcId="{1F4981FB-BC4B-BB4D-AAAA-188521DE4F77}" destId="{BFB32B78-C3C4-0E46-A17A-8E79F8231AF7}" srcOrd="5" destOrd="0" presId="urn:microsoft.com/office/officeart/2005/8/layout/orgChart1"/>
    <dgm:cxn modelId="{E4538675-3EF1-964C-83CF-BEC95FA9D76E}" type="presParOf" srcId="{BFB32B78-C3C4-0E46-A17A-8E79F8231AF7}" destId="{493E8617-3E67-A146-A121-F7574854ECA3}" srcOrd="0" destOrd="0" presId="urn:microsoft.com/office/officeart/2005/8/layout/orgChart1"/>
    <dgm:cxn modelId="{04F22EF9-895D-C846-8012-F3246A26FC0B}" type="presParOf" srcId="{493E8617-3E67-A146-A121-F7574854ECA3}" destId="{5E7D6420-6226-044D-ADE5-8933F5645FDA}" srcOrd="0" destOrd="0" presId="urn:microsoft.com/office/officeart/2005/8/layout/orgChart1"/>
    <dgm:cxn modelId="{77723E44-B941-354B-8AB6-03BB663A0CF6}" type="presParOf" srcId="{493E8617-3E67-A146-A121-F7574854ECA3}" destId="{FD8C0D74-3B49-044E-9832-403978396585}" srcOrd="1" destOrd="0" presId="urn:microsoft.com/office/officeart/2005/8/layout/orgChart1"/>
    <dgm:cxn modelId="{45FC45AF-A121-9A48-983E-6B0890B385A7}" type="presParOf" srcId="{BFB32B78-C3C4-0E46-A17A-8E79F8231AF7}" destId="{33F6A692-729E-A24B-A1F7-568DE8BA1133}" srcOrd="1" destOrd="0" presId="urn:microsoft.com/office/officeart/2005/8/layout/orgChart1"/>
    <dgm:cxn modelId="{6529942D-8B09-354C-BFF2-E71B25DD062C}" type="presParOf" srcId="{BFB32B78-C3C4-0E46-A17A-8E79F8231AF7}" destId="{9B89DB53-2F35-2F43-B307-53B9EE1778EA}" srcOrd="2" destOrd="0" presId="urn:microsoft.com/office/officeart/2005/8/layout/orgChart1"/>
    <dgm:cxn modelId="{E26CA6BC-19B5-F242-91CF-FF2BFEBDEC60}" type="presParOf" srcId="{1F4981FB-BC4B-BB4D-AAAA-188521DE4F77}" destId="{61656216-58AC-9B45-B2E7-D826B0A52269}" srcOrd="6" destOrd="0" presId="urn:microsoft.com/office/officeart/2005/8/layout/orgChart1"/>
    <dgm:cxn modelId="{E191D10B-74E2-1941-911D-1950221330F5}" type="presParOf" srcId="{1F4981FB-BC4B-BB4D-AAAA-188521DE4F77}" destId="{B73F863E-3240-0744-98A4-AD404BD1C187}" srcOrd="7" destOrd="0" presId="urn:microsoft.com/office/officeart/2005/8/layout/orgChart1"/>
    <dgm:cxn modelId="{570C5ACD-ACDC-A34C-BC71-F6ED860559C9}" type="presParOf" srcId="{B73F863E-3240-0744-98A4-AD404BD1C187}" destId="{D51DDC0E-D2DD-D747-9CAF-F51284A10852}" srcOrd="0" destOrd="0" presId="urn:microsoft.com/office/officeart/2005/8/layout/orgChart1"/>
    <dgm:cxn modelId="{A6A61240-5BB5-0542-B661-5AFA2811A5AE}" type="presParOf" srcId="{D51DDC0E-D2DD-D747-9CAF-F51284A10852}" destId="{DD8AB4B5-7EA9-9A41-BDBE-44A5EE214372}" srcOrd="0" destOrd="0" presId="urn:microsoft.com/office/officeart/2005/8/layout/orgChart1"/>
    <dgm:cxn modelId="{66EB6F73-F9D0-5346-A56D-926CC398220B}" type="presParOf" srcId="{D51DDC0E-D2DD-D747-9CAF-F51284A10852}" destId="{15266602-7C5F-484C-A9BC-5BF82BF13614}" srcOrd="1" destOrd="0" presId="urn:microsoft.com/office/officeart/2005/8/layout/orgChart1"/>
    <dgm:cxn modelId="{4B1205F3-33AD-D847-9B98-29EFD899A6B2}" type="presParOf" srcId="{B73F863E-3240-0744-98A4-AD404BD1C187}" destId="{41EBF07D-CA54-374F-951F-F6FE2FB09D4B}" srcOrd="1" destOrd="0" presId="urn:microsoft.com/office/officeart/2005/8/layout/orgChart1"/>
    <dgm:cxn modelId="{DD9034AF-8D57-C34D-8CE8-CC6F9303F167}" type="presParOf" srcId="{B73F863E-3240-0744-98A4-AD404BD1C187}" destId="{BD1B1E9A-CF82-B74C-8D1B-50EC2E6E1B56}" srcOrd="2" destOrd="0" presId="urn:microsoft.com/office/officeart/2005/8/layout/orgChart1"/>
    <dgm:cxn modelId="{1DA92830-BAD4-DA40-8A06-367CD3696742}" type="presParOf" srcId="{70DB7962-D193-CC40-9667-90B5F9DF8305}" destId="{496516E6-67E2-D146-9C22-CDFF302309BB}" srcOrd="2" destOrd="0" presId="urn:microsoft.com/office/officeart/2005/8/layout/orgChart1"/>
    <dgm:cxn modelId="{AAF82E92-005D-B341-AC1B-85C24DF7FA0E}" type="presParOf" srcId="{E9DCE300-86A0-254E-B1F9-C6061DE770F8}" destId="{65839AB3-F688-1849-8905-F77E928B233C}" srcOrd="2" destOrd="0" presId="urn:microsoft.com/office/officeart/2005/8/layout/orgChart1"/>
    <dgm:cxn modelId="{FF3E06E7-A9ED-2049-8721-13890CDBD0BB}" type="presParOf" srcId="{E9DCE300-86A0-254E-B1F9-C6061DE770F8}" destId="{DC7F610B-05D8-7C4F-81B5-D58221ACB148}" srcOrd="3" destOrd="0" presId="urn:microsoft.com/office/officeart/2005/8/layout/orgChart1"/>
    <dgm:cxn modelId="{24A3D361-6CDC-F649-85C3-868B232D1CB3}" type="presParOf" srcId="{DC7F610B-05D8-7C4F-81B5-D58221ACB148}" destId="{80BC17A8-B4B0-8E4A-A46F-A98CEF775223}" srcOrd="0" destOrd="0" presId="urn:microsoft.com/office/officeart/2005/8/layout/orgChart1"/>
    <dgm:cxn modelId="{06992F51-AB77-534D-814B-FEABE8F1A3F4}" type="presParOf" srcId="{80BC17A8-B4B0-8E4A-A46F-A98CEF775223}" destId="{DC93ED2E-F4A9-3748-89B4-9346ED11B15F}" srcOrd="0" destOrd="0" presId="urn:microsoft.com/office/officeart/2005/8/layout/orgChart1"/>
    <dgm:cxn modelId="{D6B39BD1-F59C-174B-8B5A-B815008C616A}" type="presParOf" srcId="{80BC17A8-B4B0-8E4A-A46F-A98CEF775223}" destId="{AC971FED-C25C-1941-B14E-73357CEEA745}" srcOrd="1" destOrd="0" presId="urn:microsoft.com/office/officeart/2005/8/layout/orgChart1"/>
    <dgm:cxn modelId="{1C77D8DF-E898-BC47-94EC-CA7C90CCF989}" type="presParOf" srcId="{DC7F610B-05D8-7C4F-81B5-D58221ACB148}" destId="{5611A5BE-2983-E241-91EB-08112A50931E}" srcOrd="1" destOrd="0" presId="urn:microsoft.com/office/officeart/2005/8/layout/orgChart1"/>
    <dgm:cxn modelId="{431A6C5E-5286-684E-A986-040805EBA49A}" type="presParOf" srcId="{5611A5BE-2983-E241-91EB-08112A50931E}" destId="{0D5FBC04-0F89-2A4B-8BBB-8C2E19D63D64}" srcOrd="0" destOrd="0" presId="urn:microsoft.com/office/officeart/2005/8/layout/orgChart1"/>
    <dgm:cxn modelId="{5CD18583-0595-0744-B586-CA3C09AE6FD6}" type="presParOf" srcId="{5611A5BE-2983-E241-91EB-08112A50931E}" destId="{A0C65961-8661-9D47-B63E-3BAB0B4D4E86}" srcOrd="1" destOrd="0" presId="urn:microsoft.com/office/officeart/2005/8/layout/orgChart1"/>
    <dgm:cxn modelId="{8FAA9998-4FAF-704E-9CBC-1B7645021860}" type="presParOf" srcId="{A0C65961-8661-9D47-B63E-3BAB0B4D4E86}" destId="{89413E72-57B9-004A-9FFE-02FED3F667D7}" srcOrd="0" destOrd="0" presId="urn:microsoft.com/office/officeart/2005/8/layout/orgChart1"/>
    <dgm:cxn modelId="{7AF628DE-C5C5-2947-87FA-9324A6FDA6BC}" type="presParOf" srcId="{89413E72-57B9-004A-9FFE-02FED3F667D7}" destId="{47AC2F6F-7FE8-7E40-BB24-B55BD3DC9E76}" srcOrd="0" destOrd="0" presId="urn:microsoft.com/office/officeart/2005/8/layout/orgChart1"/>
    <dgm:cxn modelId="{CA6884C4-B474-7E48-AC62-2FD19B828CE5}" type="presParOf" srcId="{89413E72-57B9-004A-9FFE-02FED3F667D7}" destId="{480081AE-4B70-5C48-A2DA-1BA3C57713AE}" srcOrd="1" destOrd="0" presId="urn:microsoft.com/office/officeart/2005/8/layout/orgChart1"/>
    <dgm:cxn modelId="{12ED6040-C2E9-E049-BB52-864A876C8698}" type="presParOf" srcId="{A0C65961-8661-9D47-B63E-3BAB0B4D4E86}" destId="{8D1B34C3-BC50-CA49-9594-15044E6E14D6}" srcOrd="1" destOrd="0" presId="urn:microsoft.com/office/officeart/2005/8/layout/orgChart1"/>
    <dgm:cxn modelId="{F2A52C86-16FF-C54E-A8DC-2F59BC6A6E33}" type="presParOf" srcId="{A0C65961-8661-9D47-B63E-3BAB0B4D4E86}" destId="{62508D1D-01AC-8841-825B-13CF63887115}" srcOrd="2" destOrd="0" presId="urn:microsoft.com/office/officeart/2005/8/layout/orgChart1"/>
    <dgm:cxn modelId="{BB357F90-2654-E14E-9F58-3F859C38AD59}" type="presParOf" srcId="{5611A5BE-2983-E241-91EB-08112A50931E}" destId="{60636D15-374C-564B-87F0-C20AEA3053B4}" srcOrd="2" destOrd="0" presId="urn:microsoft.com/office/officeart/2005/8/layout/orgChart1"/>
    <dgm:cxn modelId="{5234FB48-A363-9B4F-8048-4D9CA9DE1DCB}" type="presParOf" srcId="{5611A5BE-2983-E241-91EB-08112A50931E}" destId="{6644308B-90C9-024B-9E0D-9D5EC9D72A29}" srcOrd="3" destOrd="0" presId="urn:microsoft.com/office/officeart/2005/8/layout/orgChart1"/>
    <dgm:cxn modelId="{232EB841-43AF-6247-BE0C-FB22DAE71939}" type="presParOf" srcId="{6644308B-90C9-024B-9E0D-9D5EC9D72A29}" destId="{70005CB3-29A3-FE44-A6E2-FA0B8B1A52C4}" srcOrd="0" destOrd="0" presId="urn:microsoft.com/office/officeart/2005/8/layout/orgChart1"/>
    <dgm:cxn modelId="{FF70E314-0815-1D41-A155-D106D314A53B}" type="presParOf" srcId="{70005CB3-29A3-FE44-A6E2-FA0B8B1A52C4}" destId="{A5623D09-6756-9345-A58E-074A0A1BC40B}" srcOrd="0" destOrd="0" presId="urn:microsoft.com/office/officeart/2005/8/layout/orgChart1"/>
    <dgm:cxn modelId="{D4A224F4-F748-DA40-BF1A-CC31E80BEEAF}" type="presParOf" srcId="{70005CB3-29A3-FE44-A6E2-FA0B8B1A52C4}" destId="{D0622E6E-9898-C648-B2E2-424C17C2024B}" srcOrd="1" destOrd="0" presId="urn:microsoft.com/office/officeart/2005/8/layout/orgChart1"/>
    <dgm:cxn modelId="{9DA4CDB9-1652-4A4F-B9AD-170723C368C5}" type="presParOf" srcId="{6644308B-90C9-024B-9E0D-9D5EC9D72A29}" destId="{7A7987C9-DE1E-4D4C-9D45-F11904F8279D}" srcOrd="1" destOrd="0" presId="urn:microsoft.com/office/officeart/2005/8/layout/orgChart1"/>
    <dgm:cxn modelId="{D0A0D044-0ADB-6947-9B6D-92E1C448BF50}" type="presParOf" srcId="{6644308B-90C9-024B-9E0D-9D5EC9D72A29}" destId="{E3E4A854-45E7-6743-9A07-6677BFB9FBFD}" srcOrd="2" destOrd="0" presId="urn:microsoft.com/office/officeart/2005/8/layout/orgChart1"/>
    <dgm:cxn modelId="{82F93285-6D80-984B-8249-5026C2D24F1F}" type="presParOf" srcId="{5611A5BE-2983-E241-91EB-08112A50931E}" destId="{F90A554B-FB01-4641-87F0-8C8ACC92DC18}" srcOrd="4" destOrd="0" presId="urn:microsoft.com/office/officeart/2005/8/layout/orgChart1"/>
    <dgm:cxn modelId="{43A35A38-5FF6-E744-8B69-FA23BFFC1A91}" type="presParOf" srcId="{5611A5BE-2983-E241-91EB-08112A50931E}" destId="{18DF064F-F462-0948-9F21-1242A6B513B8}" srcOrd="5" destOrd="0" presId="urn:microsoft.com/office/officeart/2005/8/layout/orgChart1"/>
    <dgm:cxn modelId="{ECEDD7D0-6321-9244-ABC5-618033AD19D6}" type="presParOf" srcId="{18DF064F-F462-0948-9F21-1242A6B513B8}" destId="{463CBE3D-190C-304A-9F35-AA236CA8934D}" srcOrd="0" destOrd="0" presId="urn:microsoft.com/office/officeart/2005/8/layout/orgChart1"/>
    <dgm:cxn modelId="{00AEBE7F-99BB-1D43-97DF-2F86013D5E29}" type="presParOf" srcId="{463CBE3D-190C-304A-9F35-AA236CA8934D}" destId="{17E0CC6F-8EA0-8444-9990-F939926D0618}" srcOrd="0" destOrd="0" presId="urn:microsoft.com/office/officeart/2005/8/layout/orgChart1"/>
    <dgm:cxn modelId="{EF660E53-1FEB-F648-9C2C-36F09A4F4989}" type="presParOf" srcId="{463CBE3D-190C-304A-9F35-AA236CA8934D}" destId="{49034DB8-FEF2-EE4D-992A-09F58CA3C624}" srcOrd="1" destOrd="0" presId="urn:microsoft.com/office/officeart/2005/8/layout/orgChart1"/>
    <dgm:cxn modelId="{EE8CFB68-8A90-024A-AB95-873DAD38FA90}" type="presParOf" srcId="{18DF064F-F462-0948-9F21-1242A6B513B8}" destId="{F32A041E-2175-E841-A58A-5578125F4717}" srcOrd="1" destOrd="0" presId="urn:microsoft.com/office/officeart/2005/8/layout/orgChart1"/>
    <dgm:cxn modelId="{9AA37A0D-1AC7-5B40-B36A-8B916340E399}" type="presParOf" srcId="{18DF064F-F462-0948-9F21-1242A6B513B8}" destId="{FE706FE4-5B6E-CB4D-A54D-35DCEF853EDB}" srcOrd="2" destOrd="0" presId="urn:microsoft.com/office/officeart/2005/8/layout/orgChart1"/>
    <dgm:cxn modelId="{C4063086-35B7-BA49-9024-D6C470C0DCE1}" type="presParOf" srcId="{5611A5BE-2983-E241-91EB-08112A50931E}" destId="{EEE13985-FC92-7C4C-8CBB-5E1768E597B8}" srcOrd="6" destOrd="0" presId="urn:microsoft.com/office/officeart/2005/8/layout/orgChart1"/>
    <dgm:cxn modelId="{DC19B5DF-BFC4-7D48-91C8-449D694E07FB}" type="presParOf" srcId="{5611A5BE-2983-E241-91EB-08112A50931E}" destId="{3886AF54-38D9-7749-8005-55F477575AE7}" srcOrd="7" destOrd="0" presId="urn:microsoft.com/office/officeart/2005/8/layout/orgChart1"/>
    <dgm:cxn modelId="{98D223D0-F822-A643-B06F-13F5E6B41B83}" type="presParOf" srcId="{3886AF54-38D9-7749-8005-55F477575AE7}" destId="{A0A54E05-BABE-A442-BA6C-60EAC5564D4D}" srcOrd="0" destOrd="0" presId="urn:microsoft.com/office/officeart/2005/8/layout/orgChart1"/>
    <dgm:cxn modelId="{A1FE33BE-B9F8-D145-9013-2DBAB706ED69}" type="presParOf" srcId="{A0A54E05-BABE-A442-BA6C-60EAC5564D4D}" destId="{D003A8DF-D584-8B41-97FB-77FAB84C8B51}" srcOrd="0" destOrd="0" presId="urn:microsoft.com/office/officeart/2005/8/layout/orgChart1"/>
    <dgm:cxn modelId="{58964A41-0F86-3E47-8A2C-3CE00867A711}" type="presParOf" srcId="{A0A54E05-BABE-A442-BA6C-60EAC5564D4D}" destId="{A34F0F1F-AF5A-854A-B7D6-E937C721759D}" srcOrd="1" destOrd="0" presId="urn:microsoft.com/office/officeart/2005/8/layout/orgChart1"/>
    <dgm:cxn modelId="{005AC817-9499-5544-A06C-EB4601DC08C3}" type="presParOf" srcId="{3886AF54-38D9-7749-8005-55F477575AE7}" destId="{88CE0D25-0D15-4C47-A7D4-ACC9A21232E9}" srcOrd="1" destOrd="0" presId="urn:microsoft.com/office/officeart/2005/8/layout/orgChart1"/>
    <dgm:cxn modelId="{254AD579-0214-6648-83CB-12018F676C87}" type="presParOf" srcId="{3886AF54-38D9-7749-8005-55F477575AE7}" destId="{B8D73E3D-1C75-5A47-A9A7-B5E826E9012A}" srcOrd="2" destOrd="0" presId="urn:microsoft.com/office/officeart/2005/8/layout/orgChart1"/>
    <dgm:cxn modelId="{993D4DAE-C499-D549-8A3D-D36E5192C4C6}" type="presParOf" srcId="{DC7F610B-05D8-7C4F-81B5-D58221ACB148}" destId="{8F45A825-08A5-C547-A339-65C87D4DACD9}" srcOrd="2" destOrd="0" presId="urn:microsoft.com/office/officeart/2005/8/layout/orgChart1"/>
    <dgm:cxn modelId="{7949F877-88CB-C147-80D8-51BB9D85F673}" type="presParOf" srcId="{E9DCE300-86A0-254E-B1F9-C6061DE770F8}" destId="{28A1FA6B-D47C-8A4D-A58F-9752529CD854}" srcOrd="4" destOrd="0" presId="urn:microsoft.com/office/officeart/2005/8/layout/orgChart1"/>
    <dgm:cxn modelId="{0BC90DC0-C99D-4C4D-A910-CC51F52842DB}" type="presParOf" srcId="{E9DCE300-86A0-254E-B1F9-C6061DE770F8}" destId="{BC5134C8-3F38-A64F-B7E2-15F2FC550A0D}" srcOrd="5" destOrd="0" presId="urn:microsoft.com/office/officeart/2005/8/layout/orgChart1"/>
    <dgm:cxn modelId="{E916E0FA-6BD6-B647-A51D-B9B3FA218AFD}" type="presParOf" srcId="{BC5134C8-3F38-A64F-B7E2-15F2FC550A0D}" destId="{6D7A9862-C5AB-5D41-93F2-3E72FC2EBE9A}" srcOrd="0" destOrd="0" presId="urn:microsoft.com/office/officeart/2005/8/layout/orgChart1"/>
    <dgm:cxn modelId="{2C7172DC-984E-D044-8091-457F17C08F46}" type="presParOf" srcId="{6D7A9862-C5AB-5D41-93F2-3E72FC2EBE9A}" destId="{A0821E51-0E0D-074A-B768-AA8CCB658F3C}" srcOrd="0" destOrd="0" presId="urn:microsoft.com/office/officeart/2005/8/layout/orgChart1"/>
    <dgm:cxn modelId="{873F39CA-C14B-5A49-AFD4-3E2A39CC7E44}" type="presParOf" srcId="{6D7A9862-C5AB-5D41-93F2-3E72FC2EBE9A}" destId="{9B6D4580-F3E9-4C48-9EF5-FAC11E73E23A}" srcOrd="1" destOrd="0" presId="urn:microsoft.com/office/officeart/2005/8/layout/orgChart1"/>
    <dgm:cxn modelId="{08670418-E5C8-C042-8E21-8C31137FF9B1}" type="presParOf" srcId="{BC5134C8-3F38-A64F-B7E2-15F2FC550A0D}" destId="{21F2F088-9F1E-E245-A4C3-FF20CF11441B}" srcOrd="1" destOrd="0" presId="urn:microsoft.com/office/officeart/2005/8/layout/orgChart1"/>
    <dgm:cxn modelId="{558B63E3-49A8-244B-BD40-716EE3250A77}" type="presParOf" srcId="{21F2F088-9F1E-E245-A4C3-FF20CF11441B}" destId="{EBEB703D-A27D-F34D-BFA9-FD4C81D9F774}" srcOrd="0" destOrd="0" presId="urn:microsoft.com/office/officeart/2005/8/layout/orgChart1"/>
    <dgm:cxn modelId="{6FF21729-38EA-B94E-A06B-FE7DB2067E3E}" type="presParOf" srcId="{21F2F088-9F1E-E245-A4C3-FF20CF11441B}" destId="{C7E06889-C958-834D-B61B-4BA8696D1384}" srcOrd="1" destOrd="0" presId="urn:microsoft.com/office/officeart/2005/8/layout/orgChart1"/>
    <dgm:cxn modelId="{8DD0C513-6721-B640-9587-79C32EB2BB16}" type="presParOf" srcId="{C7E06889-C958-834D-B61B-4BA8696D1384}" destId="{1357A6F6-ACF2-1347-B4FC-FE76599A1D35}" srcOrd="0" destOrd="0" presId="urn:microsoft.com/office/officeart/2005/8/layout/orgChart1"/>
    <dgm:cxn modelId="{6E44BA84-1195-7243-A2C3-002BCFD1D3A7}" type="presParOf" srcId="{1357A6F6-ACF2-1347-B4FC-FE76599A1D35}" destId="{8BCD7969-AE95-4743-B29D-BCE042D919F3}" srcOrd="0" destOrd="0" presId="urn:microsoft.com/office/officeart/2005/8/layout/orgChart1"/>
    <dgm:cxn modelId="{862BFBE8-AC5F-3045-8232-0862479C12A4}" type="presParOf" srcId="{1357A6F6-ACF2-1347-B4FC-FE76599A1D35}" destId="{73EB8F60-BAA8-0A4F-9EF8-5A62EF329E1A}" srcOrd="1" destOrd="0" presId="urn:microsoft.com/office/officeart/2005/8/layout/orgChart1"/>
    <dgm:cxn modelId="{608C4D5A-8ED2-EA4D-B0C2-84337B20CB71}" type="presParOf" srcId="{C7E06889-C958-834D-B61B-4BA8696D1384}" destId="{ED46E84C-3131-7C48-9AAC-A9CF52887839}" srcOrd="1" destOrd="0" presId="urn:microsoft.com/office/officeart/2005/8/layout/orgChart1"/>
    <dgm:cxn modelId="{81BB76B1-511C-6E43-9C74-434203939F7A}" type="presParOf" srcId="{C7E06889-C958-834D-B61B-4BA8696D1384}" destId="{7598BC07-1B79-5C47-A33D-4BC08B9C5475}" srcOrd="2" destOrd="0" presId="urn:microsoft.com/office/officeart/2005/8/layout/orgChart1"/>
    <dgm:cxn modelId="{18850247-B021-1648-9FF6-9689E07D005E}" type="presParOf" srcId="{21F2F088-9F1E-E245-A4C3-FF20CF11441B}" destId="{A00F69E3-521A-9A47-AA66-424EBFD2C43E}" srcOrd="2" destOrd="0" presId="urn:microsoft.com/office/officeart/2005/8/layout/orgChart1"/>
    <dgm:cxn modelId="{B288A254-5B5E-6241-881C-F5A0C260543C}" type="presParOf" srcId="{21F2F088-9F1E-E245-A4C3-FF20CF11441B}" destId="{E4B52F52-907E-3F41-8A54-20ECFFFE3EC3}" srcOrd="3" destOrd="0" presId="urn:microsoft.com/office/officeart/2005/8/layout/orgChart1"/>
    <dgm:cxn modelId="{8B6E08B4-655B-1744-A1A9-232265509ABD}" type="presParOf" srcId="{E4B52F52-907E-3F41-8A54-20ECFFFE3EC3}" destId="{8CACFFDF-6EEE-8941-9C80-8C70E0B06027}" srcOrd="0" destOrd="0" presId="urn:microsoft.com/office/officeart/2005/8/layout/orgChart1"/>
    <dgm:cxn modelId="{2CE82CBF-3103-F148-B37D-12AA4D8ACDD0}" type="presParOf" srcId="{8CACFFDF-6EEE-8941-9C80-8C70E0B06027}" destId="{98E7215E-D3B2-E744-A3C7-6A12A635A7D7}" srcOrd="0" destOrd="0" presId="urn:microsoft.com/office/officeart/2005/8/layout/orgChart1"/>
    <dgm:cxn modelId="{B4C40B17-AEC8-104D-AD05-860C2B3BEBF4}" type="presParOf" srcId="{8CACFFDF-6EEE-8941-9C80-8C70E0B06027}" destId="{908448D7-F1B2-B24A-A098-00B9D0D05FE0}" srcOrd="1" destOrd="0" presId="urn:microsoft.com/office/officeart/2005/8/layout/orgChart1"/>
    <dgm:cxn modelId="{2D97C9BC-B1FB-C24F-A690-83DA31871D51}" type="presParOf" srcId="{E4B52F52-907E-3F41-8A54-20ECFFFE3EC3}" destId="{11AF32C4-AE12-1E41-AB9B-DAD445EEE3AD}" srcOrd="1" destOrd="0" presId="urn:microsoft.com/office/officeart/2005/8/layout/orgChart1"/>
    <dgm:cxn modelId="{3EC1FB3A-0FD0-E548-8A42-C44CA5E3FAF4}" type="presParOf" srcId="{E4B52F52-907E-3F41-8A54-20ECFFFE3EC3}" destId="{C4711176-B0D5-474E-9BBA-1CF06B4C38C0}" srcOrd="2" destOrd="0" presId="urn:microsoft.com/office/officeart/2005/8/layout/orgChart1"/>
    <dgm:cxn modelId="{42103412-BC18-AE40-BFA2-C1EF5EB736B1}" type="presParOf" srcId="{21F2F088-9F1E-E245-A4C3-FF20CF11441B}" destId="{0380B94D-DEF5-5940-8391-EB8C69A21BF9}" srcOrd="4" destOrd="0" presId="urn:microsoft.com/office/officeart/2005/8/layout/orgChart1"/>
    <dgm:cxn modelId="{92B5ADB1-D2E7-3A45-8E3F-E5011F33FB0E}" type="presParOf" srcId="{21F2F088-9F1E-E245-A4C3-FF20CF11441B}" destId="{BAFFA5BC-32D6-A44E-81D9-8BC5C19D2B2A}" srcOrd="5" destOrd="0" presId="urn:microsoft.com/office/officeart/2005/8/layout/orgChart1"/>
    <dgm:cxn modelId="{CDC3E15D-BA14-434D-9647-435C3351E2C5}" type="presParOf" srcId="{BAFFA5BC-32D6-A44E-81D9-8BC5C19D2B2A}" destId="{CAFE5546-497F-664C-810D-CC26A3BECE3C}" srcOrd="0" destOrd="0" presId="urn:microsoft.com/office/officeart/2005/8/layout/orgChart1"/>
    <dgm:cxn modelId="{4FED090A-5A4E-934B-8169-801AD734A20F}" type="presParOf" srcId="{CAFE5546-497F-664C-810D-CC26A3BECE3C}" destId="{77513AFA-C217-BB40-8367-288B42E49B73}" srcOrd="0" destOrd="0" presId="urn:microsoft.com/office/officeart/2005/8/layout/orgChart1"/>
    <dgm:cxn modelId="{ABE96E65-CFD8-994F-A0D0-A5BB67A9DDB4}" type="presParOf" srcId="{CAFE5546-497F-664C-810D-CC26A3BECE3C}" destId="{8E098415-D25C-3B43-82A8-566CC0BE7F13}" srcOrd="1" destOrd="0" presId="urn:microsoft.com/office/officeart/2005/8/layout/orgChart1"/>
    <dgm:cxn modelId="{452F77E8-5271-1348-8CA8-FDA1CF62665F}" type="presParOf" srcId="{BAFFA5BC-32D6-A44E-81D9-8BC5C19D2B2A}" destId="{A6988E4B-52C9-C243-9FAC-CE803ED83080}" srcOrd="1" destOrd="0" presId="urn:microsoft.com/office/officeart/2005/8/layout/orgChart1"/>
    <dgm:cxn modelId="{AB49DC6E-C36B-2B4B-89B4-5C03DCE1F61E}" type="presParOf" srcId="{BAFFA5BC-32D6-A44E-81D9-8BC5C19D2B2A}" destId="{202EE7FB-4861-0346-AC25-BF3A1E35F177}" srcOrd="2" destOrd="0" presId="urn:microsoft.com/office/officeart/2005/8/layout/orgChart1"/>
    <dgm:cxn modelId="{4032F336-C685-854B-943D-1A30643368A7}" type="presParOf" srcId="{21F2F088-9F1E-E245-A4C3-FF20CF11441B}" destId="{2AC3AB55-DC35-1049-B1AC-BD04BA0C040E}" srcOrd="6" destOrd="0" presId="urn:microsoft.com/office/officeart/2005/8/layout/orgChart1"/>
    <dgm:cxn modelId="{CB774755-5217-454C-AB07-80CA45C0F1CE}" type="presParOf" srcId="{21F2F088-9F1E-E245-A4C3-FF20CF11441B}" destId="{9A054D4E-6418-0A4B-AD0D-8A93945F8973}" srcOrd="7" destOrd="0" presId="urn:microsoft.com/office/officeart/2005/8/layout/orgChart1"/>
    <dgm:cxn modelId="{61002ED0-9C99-8F45-B66F-02673B3581A9}" type="presParOf" srcId="{9A054D4E-6418-0A4B-AD0D-8A93945F8973}" destId="{B7637D70-3EFD-C741-A7A3-3A5EA81C08D3}" srcOrd="0" destOrd="0" presId="urn:microsoft.com/office/officeart/2005/8/layout/orgChart1"/>
    <dgm:cxn modelId="{2CB681CE-A532-4645-9A71-54AC579A28FA}" type="presParOf" srcId="{B7637D70-3EFD-C741-A7A3-3A5EA81C08D3}" destId="{E935EBD1-8909-D244-8FF2-D9B493E211D7}" srcOrd="0" destOrd="0" presId="urn:microsoft.com/office/officeart/2005/8/layout/orgChart1"/>
    <dgm:cxn modelId="{48FA1BF5-32FC-FB47-B69A-767104D4B8C9}" type="presParOf" srcId="{B7637D70-3EFD-C741-A7A3-3A5EA81C08D3}" destId="{DFF845E5-EC87-3744-A8D7-86FBBB3CF92A}" srcOrd="1" destOrd="0" presId="urn:microsoft.com/office/officeart/2005/8/layout/orgChart1"/>
    <dgm:cxn modelId="{EA960517-B925-874C-8A8B-ED9979BD4A20}" type="presParOf" srcId="{9A054D4E-6418-0A4B-AD0D-8A93945F8973}" destId="{09C7131E-DAC1-E04C-8EBE-E7D2C196F71B}" srcOrd="1" destOrd="0" presId="urn:microsoft.com/office/officeart/2005/8/layout/orgChart1"/>
    <dgm:cxn modelId="{551AEDB8-B5A7-7B44-A859-D68D6EECD3DF}" type="presParOf" srcId="{9A054D4E-6418-0A4B-AD0D-8A93945F8973}" destId="{C2AD5349-A1A0-3746-940F-D95E12A63329}" srcOrd="2" destOrd="0" presId="urn:microsoft.com/office/officeart/2005/8/layout/orgChart1"/>
    <dgm:cxn modelId="{B83E581C-74CA-A74F-9B07-329C3A3DC877}" type="presParOf" srcId="{BC5134C8-3F38-A64F-B7E2-15F2FC550A0D}" destId="{A13AE703-5E62-274F-88F4-A6537AE282A1}" srcOrd="2" destOrd="0" presId="urn:microsoft.com/office/officeart/2005/8/layout/orgChart1"/>
    <dgm:cxn modelId="{C26B3B46-6164-6949-A487-623CA0AC3F8B}" type="presParOf" srcId="{E9DCE300-86A0-254E-B1F9-C6061DE770F8}" destId="{3CC9D4B3-F5BB-2148-8AC1-CE758DFAF18F}" srcOrd="6" destOrd="0" presId="urn:microsoft.com/office/officeart/2005/8/layout/orgChart1"/>
    <dgm:cxn modelId="{7E7F2267-0ED0-CA42-B1C6-D5AFE9465F0F}" type="presParOf" srcId="{E9DCE300-86A0-254E-B1F9-C6061DE770F8}" destId="{61618A04-9150-8E48-8877-ACF09E184A22}" srcOrd="7" destOrd="0" presId="urn:microsoft.com/office/officeart/2005/8/layout/orgChart1"/>
    <dgm:cxn modelId="{A61D6CBF-9EB1-4D45-AC9C-65ACCCFA13EB}" type="presParOf" srcId="{61618A04-9150-8E48-8877-ACF09E184A22}" destId="{3518F4C3-965A-864C-87E8-500BBDE6C204}" srcOrd="0" destOrd="0" presId="urn:microsoft.com/office/officeart/2005/8/layout/orgChart1"/>
    <dgm:cxn modelId="{EC00C8A3-16CD-9547-9489-DDEC20F81F1E}" type="presParOf" srcId="{3518F4C3-965A-864C-87E8-500BBDE6C204}" destId="{93994F1F-1B8E-794A-90DB-0AB0E2E89BCA}" srcOrd="0" destOrd="0" presId="urn:microsoft.com/office/officeart/2005/8/layout/orgChart1"/>
    <dgm:cxn modelId="{AF7F446B-0C52-6D41-A617-66523291FB90}" type="presParOf" srcId="{3518F4C3-965A-864C-87E8-500BBDE6C204}" destId="{FF79E696-F10F-EB47-926E-A9EF480111E1}" srcOrd="1" destOrd="0" presId="urn:microsoft.com/office/officeart/2005/8/layout/orgChart1"/>
    <dgm:cxn modelId="{7B940F0F-92D1-4C4E-A7F9-FFF2D322CBE3}" type="presParOf" srcId="{61618A04-9150-8E48-8877-ACF09E184A22}" destId="{84232DDD-54EB-264C-9947-A4B98A4E3363}" srcOrd="1" destOrd="0" presId="urn:microsoft.com/office/officeart/2005/8/layout/orgChart1"/>
    <dgm:cxn modelId="{9EB5F7AC-915F-F442-B0AB-2B42905C546F}" type="presParOf" srcId="{84232DDD-54EB-264C-9947-A4B98A4E3363}" destId="{DEF82BA6-6CD7-E243-8BA0-E67E4B273463}" srcOrd="0" destOrd="0" presId="urn:microsoft.com/office/officeart/2005/8/layout/orgChart1"/>
    <dgm:cxn modelId="{77ABE2A6-98A0-8D49-9741-070603596D4C}" type="presParOf" srcId="{84232DDD-54EB-264C-9947-A4B98A4E3363}" destId="{7885A582-B2F6-114F-9420-C1AAC2B2EE1A}" srcOrd="1" destOrd="0" presId="urn:microsoft.com/office/officeart/2005/8/layout/orgChart1"/>
    <dgm:cxn modelId="{A892B4D1-7FBF-B344-8AF5-A4F7D156E868}" type="presParOf" srcId="{7885A582-B2F6-114F-9420-C1AAC2B2EE1A}" destId="{D55300D5-C713-E247-B6B6-89870C11BB1E}" srcOrd="0" destOrd="0" presId="urn:microsoft.com/office/officeart/2005/8/layout/orgChart1"/>
    <dgm:cxn modelId="{0D369099-A556-8D48-8A51-CD398F1C6A00}" type="presParOf" srcId="{D55300D5-C713-E247-B6B6-89870C11BB1E}" destId="{98B3BDD1-A749-6D46-9EEC-274D621D64BC}" srcOrd="0" destOrd="0" presId="urn:microsoft.com/office/officeart/2005/8/layout/orgChart1"/>
    <dgm:cxn modelId="{A7EB6A6C-3892-F140-BAD5-8FE7AFE6B729}" type="presParOf" srcId="{D55300D5-C713-E247-B6B6-89870C11BB1E}" destId="{B43CDF87-551D-6E47-B37A-7B0256742EFC}" srcOrd="1" destOrd="0" presId="urn:microsoft.com/office/officeart/2005/8/layout/orgChart1"/>
    <dgm:cxn modelId="{97A420AC-D877-AA4A-A090-3A7C9473287B}" type="presParOf" srcId="{7885A582-B2F6-114F-9420-C1AAC2B2EE1A}" destId="{1FBF3A04-D1F7-DC4A-B4E5-C74C8FDF8476}" srcOrd="1" destOrd="0" presId="urn:microsoft.com/office/officeart/2005/8/layout/orgChart1"/>
    <dgm:cxn modelId="{7FD7526D-9BE7-C148-BD95-5E2DECF51DC6}" type="presParOf" srcId="{7885A582-B2F6-114F-9420-C1AAC2B2EE1A}" destId="{79997365-32AA-194D-B746-22C74A885CEA}" srcOrd="2" destOrd="0" presId="urn:microsoft.com/office/officeart/2005/8/layout/orgChart1"/>
    <dgm:cxn modelId="{75B32FE1-98BA-DF48-8588-CA946A219E5D}" type="presParOf" srcId="{84232DDD-54EB-264C-9947-A4B98A4E3363}" destId="{25E67B5B-EC69-CD4C-8359-04BB21A62B16}" srcOrd="2" destOrd="0" presId="urn:microsoft.com/office/officeart/2005/8/layout/orgChart1"/>
    <dgm:cxn modelId="{5C88FFC6-8BD9-3A4A-81B9-9D385A6CDDC6}" type="presParOf" srcId="{84232DDD-54EB-264C-9947-A4B98A4E3363}" destId="{5319F84D-BF02-6A4A-8B1D-A687F4200ED2}" srcOrd="3" destOrd="0" presId="urn:microsoft.com/office/officeart/2005/8/layout/orgChart1"/>
    <dgm:cxn modelId="{F64CDE9A-14CB-7E47-852C-65197CDE6758}" type="presParOf" srcId="{5319F84D-BF02-6A4A-8B1D-A687F4200ED2}" destId="{4B924496-C914-3645-956D-AF428E5423B5}" srcOrd="0" destOrd="0" presId="urn:microsoft.com/office/officeart/2005/8/layout/orgChart1"/>
    <dgm:cxn modelId="{3EB9CD84-570A-1A4C-B8F1-8B8FB070544D}" type="presParOf" srcId="{4B924496-C914-3645-956D-AF428E5423B5}" destId="{0570657C-EE32-254F-803E-2DD9FAE4B6F3}" srcOrd="0" destOrd="0" presId="urn:microsoft.com/office/officeart/2005/8/layout/orgChart1"/>
    <dgm:cxn modelId="{26680D3E-468B-CD4C-B82B-265CA14F52B9}" type="presParOf" srcId="{4B924496-C914-3645-956D-AF428E5423B5}" destId="{6216412B-F3E2-1E48-8306-F942D30F8602}" srcOrd="1" destOrd="0" presId="urn:microsoft.com/office/officeart/2005/8/layout/orgChart1"/>
    <dgm:cxn modelId="{DE0BD93D-07E8-6E4B-9C1A-5231F003A359}" type="presParOf" srcId="{5319F84D-BF02-6A4A-8B1D-A687F4200ED2}" destId="{ECCAB259-CDDA-F848-8454-E2336FDAB95F}" srcOrd="1" destOrd="0" presId="urn:microsoft.com/office/officeart/2005/8/layout/orgChart1"/>
    <dgm:cxn modelId="{7619653F-A3E7-3742-AA57-7866603DA4C0}" type="presParOf" srcId="{5319F84D-BF02-6A4A-8B1D-A687F4200ED2}" destId="{8B6CA4C9-3238-9145-8952-FC76CEA88154}" srcOrd="2" destOrd="0" presId="urn:microsoft.com/office/officeart/2005/8/layout/orgChart1"/>
    <dgm:cxn modelId="{F92E4C0F-B014-564D-B7CF-FC3AB5305402}" type="presParOf" srcId="{84232DDD-54EB-264C-9947-A4B98A4E3363}" destId="{D6CEDED3-B488-4648-B21C-6D1B1B8E020C}" srcOrd="4" destOrd="0" presId="urn:microsoft.com/office/officeart/2005/8/layout/orgChart1"/>
    <dgm:cxn modelId="{487691E0-7D94-FE46-A89F-3986D60CD22B}" type="presParOf" srcId="{84232DDD-54EB-264C-9947-A4B98A4E3363}" destId="{B4071CA2-3DB2-A44E-A123-ACE054FFB5EF}" srcOrd="5" destOrd="0" presId="urn:microsoft.com/office/officeart/2005/8/layout/orgChart1"/>
    <dgm:cxn modelId="{EBACDF20-AFCD-734E-A3C6-8B8B2BACC3EB}" type="presParOf" srcId="{B4071CA2-3DB2-A44E-A123-ACE054FFB5EF}" destId="{AC090621-38E6-D84A-BF26-0B0F9D3F6829}" srcOrd="0" destOrd="0" presId="urn:microsoft.com/office/officeart/2005/8/layout/orgChart1"/>
    <dgm:cxn modelId="{1C8D6C27-29D8-A24B-A931-49ABBC057139}" type="presParOf" srcId="{AC090621-38E6-D84A-BF26-0B0F9D3F6829}" destId="{8C2A1DA8-9BB8-134B-8DF3-39F25E34C7F1}" srcOrd="0" destOrd="0" presId="urn:microsoft.com/office/officeart/2005/8/layout/orgChart1"/>
    <dgm:cxn modelId="{C51DAC39-7C39-CE4E-9159-66058ADAB093}" type="presParOf" srcId="{AC090621-38E6-D84A-BF26-0B0F9D3F6829}" destId="{1961A5EF-1CD6-9149-997E-63D5AD36A614}" srcOrd="1" destOrd="0" presId="urn:microsoft.com/office/officeart/2005/8/layout/orgChart1"/>
    <dgm:cxn modelId="{10337113-D10A-144E-87C4-A3DE6C953954}" type="presParOf" srcId="{B4071CA2-3DB2-A44E-A123-ACE054FFB5EF}" destId="{5AF3384A-B6E3-8D47-A8C1-CE6611149195}" srcOrd="1" destOrd="0" presId="urn:microsoft.com/office/officeart/2005/8/layout/orgChart1"/>
    <dgm:cxn modelId="{053C000A-5F83-BC44-8A22-F674C2F515B1}" type="presParOf" srcId="{B4071CA2-3DB2-A44E-A123-ACE054FFB5EF}" destId="{79883D20-56C7-8349-BF5E-255EE51DAC75}" srcOrd="2" destOrd="0" presId="urn:microsoft.com/office/officeart/2005/8/layout/orgChart1"/>
    <dgm:cxn modelId="{5AC4CB44-C963-2A4B-A4A4-608C0AECD31A}" type="presParOf" srcId="{84232DDD-54EB-264C-9947-A4B98A4E3363}" destId="{E8F35A06-11FE-B64D-8AE7-3650D2392B01}" srcOrd="6" destOrd="0" presId="urn:microsoft.com/office/officeart/2005/8/layout/orgChart1"/>
    <dgm:cxn modelId="{CB20132D-19EE-D648-92EF-E7AB9067508D}" type="presParOf" srcId="{84232DDD-54EB-264C-9947-A4B98A4E3363}" destId="{306A2211-EB0B-B64E-8278-8642F95F6AA6}" srcOrd="7" destOrd="0" presId="urn:microsoft.com/office/officeart/2005/8/layout/orgChart1"/>
    <dgm:cxn modelId="{11CC4868-60F9-0349-9369-F834CD6B8C1B}" type="presParOf" srcId="{306A2211-EB0B-B64E-8278-8642F95F6AA6}" destId="{8DE2DB7F-8762-DF45-ACA4-B635534E7787}" srcOrd="0" destOrd="0" presId="urn:microsoft.com/office/officeart/2005/8/layout/orgChart1"/>
    <dgm:cxn modelId="{81D3E2B8-BF80-1949-8737-93D9F7886307}" type="presParOf" srcId="{8DE2DB7F-8762-DF45-ACA4-B635534E7787}" destId="{F339C17D-E7B3-C047-BF84-972CED9963F6}" srcOrd="0" destOrd="0" presId="urn:microsoft.com/office/officeart/2005/8/layout/orgChart1"/>
    <dgm:cxn modelId="{150052B3-4D72-604A-817A-AD90D8792308}" type="presParOf" srcId="{8DE2DB7F-8762-DF45-ACA4-B635534E7787}" destId="{3DEC320C-4320-8048-BC0B-03F231662372}" srcOrd="1" destOrd="0" presId="urn:microsoft.com/office/officeart/2005/8/layout/orgChart1"/>
    <dgm:cxn modelId="{DD97796B-3FC7-3B46-8B8C-39233F663DE6}" type="presParOf" srcId="{306A2211-EB0B-B64E-8278-8642F95F6AA6}" destId="{4FD28F64-7F50-EC49-89DE-7E4670E4B1A0}" srcOrd="1" destOrd="0" presId="urn:microsoft.com/office/officeart/2005/8/layout/orgChart1"/>
    <dgm:cxn modelId="{A53C954B-3412-6F48-B7D4-D43A44840AE5}" type="presParOf" srcId="{306A2211-EB0B-B64E-8278-8642F95F6AA6}" destId="{FC7EFA9B-93FA-2740-B5AE-7358372FB9E8}" srcOrd="2" destOrd="0" presId="urn:microsoft.com/office/officeart/2005/8/layout/orgChart1"/>
    <dgm:cxn modelId="{0CA186D2-2C14-954D-9197-6D208B432B6A}" type="presParOf" srcId="{61618A04-9150-8E48-8877-ACF09E184A22}" destId="{EA6DFA3C-A996-864E-BEA1-AAEA7990537B}" srcOrd="2" destOrd="0" presId="urn:microsoft.com/office/officeart/2005/8/layout/orgChart1"/>
    <dgm:cxn modelId="{8C7BE4F8-B683-A342-809F-E11A1D8FBE62}" type="presParOf" srcId="{E9DCE300-86A0-254E-B1F9-C6061DE770F8}" destId="{7E634B53-AFE8-D644-B1CF-1E4D5748F27A}" srcOrd="8" destOrd="0" presId="urn:microsoft.com/office/officeart/2005/8/layout/orgChart1"/>
    <dgm:cxn modelId="{1FA0FA0D-EB15-0249-BD5E-4F5F0F02458D}" type="presParOf" srcId="{E9DCE300-86A0-254E-B1F9-C6061DE770F8}" destId="{7DC20D21-63CC-C84C-BD55-92C7B81775E3}" srcOrd="9" destOrd="0" presId="urn:microsoft.com/office/officeart/2005/8/layout/orgChart1"/>
    <dgm:cxn modelId="{C8AB26E8-94C4-1443-8A81-38E9BB524259}" type="presParOf" srcId="{7DC20D21-63CC-C84C-BD55-92C7B81775E3}" destId="{681C5436-A571-4847-85FF-E1198ABA1096}" srcOrd="0" destOrd="0" presId="urn:microsoft.com/office/officeart/2005/8/layout/orgChart1"/>
    <dgm:cxn modelId="{54051232-6C3E-494A-9763-C93831E51253}" type="presParOf" srcId="{681C5436-A571-4847-85FF-E1198ABA1096}" destId="{F82DD6F4-A7CE-A844-9A56-D14649D95FF8}" srcOrd="0" destOrd="0" presId="urn:microsoft.com/office/officeart/2005/8/layout/orgChart1"/>
    <dgm:cxn modelId="{3D114454-4E12-CC49-B838-6A85E88DF30D}" type="presParOf" srcId="{681C5436-A571-4847-85FF-E1198ABA1096}" destId="{168E1FD9-539F-B641-9AEC-3252293A34AA}" srcOrd="1" destOrd="0" presId="urn:microsoft.com/office/officeart/2005/8/layout/orgChart1"/>
    <dgm:cxn modelId="{805F68B9-A257-094C-87AE-D847185FCB78}" type="presParOf" srcId="{7DC20D21-63CC-C84C-BD55-92C7B81775E3}" destId="{777D5F1F-EB0F-9F40-874E-CFBA157077AD}" srcOrd="1" destOrd="0" presId="urn:microsoft.com/office/officeart/2005/8/layout/orgChart1"/>
    <dgm:cxn modelId="{3EDE9942-E5AE-0E47-9DE2-002335002890}" type="presParOf" srcId="{777D5F1F-EB0F-9F40-874E-CFBA157077AD}" destId="{915A04E6-DA43-D54E-BCEF-5C4B36C1D2B6}" srcOrd="0" destOrd="0" presId="urn:microsoft.com/office/officeart/2005/8/layout/orgChart1"/>
    <dgm:cxn modelId="{A42DBCF2-8967-D44D-A9D8-5F685EC8D30A}" type="presParOf" srcId="{777D5F1F-EB0F-9F40-874E-CFBA157077AD}" destId="{45A5A882-D885-7240-9BDD-DFF1D4BC7F88}" srcOrd="1" destOrd="0" presId="urn:microsoft.com/office/officeart/2005/8/layout/orgChart1"/>
    <dgm:cxn modelId="{A866D47E-CE52-8D40-942F-48FD36D7EC6B}" type="presParOf" srcId="{45A5A882-D885-7240-9BDD-DFF1D4BC7F88}" destId="{9374EAEE-BBCB-0F46-988B-96F03A9C765C}" srcOrd="0" destOrd="0" presId="urn:microsoft.com/office/officeart/2005/8/layout/orgChart1"/>
    <dgm:cxn modelId="{3349BFAD-422D-114F-877B-3245457254D6}" type="presParOf" srcId="{9374EAEE-BBCB-0F46-988B-96F03A9C765C}" destId="{ACFFF401-30DB-044D-AAE4-40C421C9CEC9}" srcOrd="0" destOrd="0" presId="urn:microsoft.com/office/officeart/2005/8/layout/orgChart1"/>
    <dgm:cxn modelId="{FFC245F2-0BDB-5D42-A053-94AC0B5465A4}" type="presParOf" srcId="{9374EAEE-BBCB-0F46-988B-96F03A9C765C}" destId="{B7477A00-8B0A-9648-89B1-E47023EDADCC}" srcOrd="1" destOrd="0" presId="urn:microsoft.com/office/officeart/2005/8/layout/orgChart1"/>
    <dgm:cxn modelId="{BBAAB83A-7C1E-C342-ABDA-B56A36D96FAE}" type="presParOf" srcId="{45A5A882-D885-7240-9BDD-DFF1D4BC7F88}" destId="{29C7F2F5-DCE0-2247-9D89-B292FEB3D517}" srcOrd="1" destOrd="0" presId="urn:microsoft.com/office/officeart/2005/8/layout/orgChart1"/>
    <dgm:cxn modelId="{22EE277E-0ABE-024A-ABA9-9B04EE39D6FC}" type="presParOf" srcId="{45A5A882-D885-7240-9BDD-DFF1D4BC7F88}" destId="{2F782596-168B-9640-99FE-590138D66C32}" srcOrd="2" destOrd="0" presId="urn:microsoft.com/office/officeart/2005/8/layout/orgChart1"/>
    <dgm:cxn modelId="{FCD29F04-9E93-9D45-BB98-CD910870771B}" type="presParOf" srcId="{777D5F1F-EB0F-9F40-874E-CFBA157077AD}" destId="{A6EC1916-D379-264B-A4A3-B5ECF3E8E6AC}" srcOrd="2" destOrd="0" presId="urn:microsoft.com/office/officeart/2005/8/layout/orgChart1"/>
    <dgm:cxn modelId="{924D6E31-4DBC-1A4B-AE19-21DDDE3B2805}" type="presParOf" srcId="{777D5F1F-EB0F-9F40-874E-CFBA157077AD}" destId="{03EF1A10-94EE-494A-A006-2062723C92F7}" srcOrd="3" destOrd="0" presId="urn:microsoft.com/office/officeart/2005/8/layout/orgChart1"/>
    <dgm:cxn modelId="{F9FACB24-4BBA-F342-BBC7-27A51B905143}" type="presParOf" srcId="{03EF1A10-94EE-494A-A006-2062723C92F7}" destId="{AA13C9F1-3C49-4F41-B6FC-142F181FA1BD}" srcOrd="0" destOrd="0" presId="urn:microsoft.com/office/officeart/2005/8/layout/orgChart1"/>
    <dgm:cxn modelId="{E8919B78-20A2-964C-B2CF-F00D48FCB91B}" type="presParOf" srcId="{AA13C9F1-3C49-4F41-B6FC-142F181FA1BD}" destId="{F136475E-9F79-7D42-A2D0-B1ECE358C678}" srcOrd="0" destOrd="0" presId="urn:microsoft.com/office/officeart/2005/8/layout/orgChart1"/>
    <dgm:cxn modelId="{9F09B7CC-467A-6347-8618-B6E5BD08F518}" type="presParOf" srcId="{AA13C9F1-3C49-4F41-B6FC-142F181FA1BD}" destId="{4F31A90D-2E3E-B84B-B1BF-09EE5661EC1E}" srcOrd="1" destOrd="0" presId="urn:microsoft.com/office/officeart/2005/8/layout/orgChart1"/>
    <dgm:cxn modelId="{72DD9B20-0CE5-724F-BE84-D0FA51E55F4E}" type="presParOf" srcId="{03EF1A10-94EE-494A-A006-2062723C92F7}" destId="{34A48ACE-0C48-0E4A-A9D9-4D16A97F0518}" srcOrd="1" destOrd="0" presId="urn:microsoft.com/office/officeart/2005/8/layout/orgChart1"/>
    <dgm:cxn modelId="{8DF5D367-3B9A-B248-BFD9-ACD727ACD662}" type="presParOf" srcId="{03EF1A10-94EE-494A-A006-2062723C92F7}" destId="{1F7B2A5A-3ACC-414F-82FE-5579B5E1799F}" srcOrd="2" destOrd="0" presId="urn:microsoft.com/office/officeart/2005/8/layout/orgChart1"/>
    <dgm:cxn modelId="{82BAF475-13EC-3D4E-A0B1-73F9931073D0}" type="presParOf" srcId="{777D5F1F-EB0F-9F40-874E-CFBA157077AD}" destId="{620D6669-1901-2A4A-B46B-C51A6755988D}" srcOrd="4" destOrd="0" presId="urn:microsoft.com/office/officeart/2005/8/layout/orgChart1"/>
    <dgm:cxn modelId="{07F83443-C68E-F142-99CD-9453DA0E46D7}" type="presParOf" srcId="{777D5F1F-EB0F-9F40-874E-CFBA157077AD}" destId="{36FC6F34-4F6A-4C45-8A1B-A789F8E71668}" srcOrd="5" destOrd="0" presId="urn:microsoft.com/office/officeart/2005/8/layout/orgChart1"/>
    <dgm:cxn modelId="{2214F695-BBD7-A744-9683-147D9178B0E4}" type="presParOf" srcId="{36FC6F34-4F6A-4C45-8A1B-A789F8E71668}" destId="{1ABF8A39-05B4-554B-813C-77CA61FAC55D}" srcOrd="0" destOrd="0" presId="urn:microsoft.com/office/officeart/2005/8/layout/orgChart1"/>
    <dgm:cxn modelId="{F2C48401-3E17-4C46-A54A-CB6EBB6AF0B7}" type="presParOf" srcId="{1ABF8A39-05B4-554B-813C-77CA61FAC55D}" destId="{B522237C-A5B7-7044-858F-5BA42C188BBA}" srcOrd="0" destOrd="0" presId="urn:microsoft.com/office/officeart/2005/8/layout/orgChart1"/>
    <dgm:cxn modelId="{69D5C8C1-2E77-5640-B78F-97A3F9E9898D}" type="presParOf" srcId="{1ABF8A39-05B4-554B-813C-77CA61FAC55D}" destId="{31A1D77C-2E82-644D-82CF-A5B060A36834}" srcOrd="1" destOrd="0" presId="urn:microsoft.com/office/officeart/2005/8/layout/orgChart1"/>
    <dgm:cxn modelId="{42710C14-88DB-CF4E-9EF3-4F5C6409B4B3}" type="presParOf" srcId="{36FC6F34-4F6A-4C45-8A1B-A789F8E71668}" destId="{D0CE263B-59B4-F245-ACC5-F0544A92FA11}" srcOrd="1" destOrd="0" presId="urn:microsoft.com/office/officeart/2005/8/layout/orgChart1"/>
    <dgm:cxn modelId="{FA6F5BC0-B94F-0A4F-86E7-EFA0CCF9AEF0}" type="presParOf" srcId="{36FC6F34-4F6A-4C45-8A1B-A789F8E71668}" destId="{E644F16A-8F96-D84A-9CA4-12D3F63E38EF}" srcOrd="2" destOrd="0" presId="urn:microsoft.com/office/officeart/2005/8/layout/orgChart1"/>
    <dgm:cxn modelId="{E11AD03E-2D7F-3B4B-92DF-382CCB76006F}" type="presParOf" srcId="{777D5F1F-EB0F-9F40-874E-CFBA157077AD}" destId="{4A8F06B7-889A-1240-8C70-3C9DDD089CB0}" srcOrd="6" destOrd="0" presId="urn:microsoft.com/office/officeart/2005/8/layout/orgChart1"/>
    <dgm:cxn modelId="{ED9CBE9C-7F13-2249-AB69-2DC29711E69F}" type="presParOf" srcId="{777D5F1F-EB0F-9F40-874E-CFBA157077AD}" destId="{6658440C-4710-F541-AE72-FDBF5A5FF209}" srcOrd="7" destOrd="0" presId="urn:microsoft.com/office/officeart/2005/8/layout/orgChart1"/>
    <dgm:cxn modelId="{31B7C0A7-EF2D-5840-8D08-FF35924C0726}" type="presParOf" srcId="{6658440C-4710-F541-AE72-FDBF5A5FF209}" destId="{EF2E88C3-754A-5A41-87BB-1D3576CB6105}" srcOrd="0" destOrd="0" presId="urn:microsoft.com/office/officeart/2005/8/layout/orgChart1"/>
    <dgm:cxn modelId="{FBCD3540-72B5-3E4C-93A8-A162D545812E}" type="presParOf" srcId="{EF2E88C3-754A-5A41-87BB-1D3576CB6105}" destId="{7CC6C5B4-6759-0644-B8E2-6EA2E9CE719A}" srcOrd="0" destOrd="0" presId="urn:microsoft.com/office/officeart/2005/8/layout/orgChart1"/>
    <dgm:cxn modelId="{4D6B733D-FF4F-EA42-B08F-16B843057458}" type="presParOf" srcId="{EF2E88C3-754A-5A41-87BB-1D3576CB6105}" destId="{F2533668-DDC1-604A-AE05-17329C55AB9F}" srcOrd="1" destOrd="0" presId="urn:microsoft.com/office/officeart/2005/8/layout/orgChart1"/>
    <dgm:cxn modelId="{DF37F898-3844-9F42-A8B6-2DC0E45BD28D}" type="presParOf" srcId="{6658440C-4710-F541-AE72-FDBF5A5FF209}" destId="{03968F75-5ABF-5044-97E4-F2FD1E8EFF21}" srcOrd="1" destOrd="0" presId="urn:microsoft.com/office/officeart/2005/8/layout/orgChart1"/>
    <dgm:cxn modelId="{A249EE30-16B9-1C48-898A-BE9AFEBDE3E4}" type="presParOf" srcId="{6658440C-4710-F541-AE72-FDBF5A5FF209}" destId="{097FFD60-0C29-084C-8EDB-3F73C00B84E4}" srcOrd="2" destOrd="0" presId="urn:microsoft.com/office/officeart/2005/8/layout/orgChart1"/>
    <dgm:cxn modelId="{805362CC-2F59-C94E-AF5B-4EAC1E51FD59}" type="presParOf" srcId="{7DC20D21-63CC-C84C-BD55-92C7B81775E3}" destId="{F259608B-EEFF-D64E-A6BB-73AA776CDE61}" srcOrd="2" destOrd="0" presId="urn:microsoft.com/office/officeart/2005/8/layout/orgChart1"/>
    <dgm:cxn modelId="{EB84E486-5F1F-4249-9A87-4887136043E6}" type="presParOf" srcId="{E9DCE300-86A0-254E-B1F9-C6061DE770F8}" destId="{E638C752-2AC6-594F-AFA2-02071D6B2DE5}" srcOrd="10" destOrd="0" presId="urn:microsoft.com/office/officeart/2005/8/layout/orgChart1"/>
    <dgm:cxn modelId="{9F458F41-5233-9444-98EF-2111EC72E312}" type="presParOf" srcId="{E9DCE300-86A0-254E-B1F9-C6061DE770F8}" destId="{FEE76E6F-00C1-D545-94A0-78C8D926B555}" srcOrd="11" destOrd="0" presId="urn:microsoft.com/office/officeart/2005/8/layout/orgChart1"/>
    <dgm:cxn modelId="{E019E88B-0D8A-F943-8D8B-5556EA2ECCED}" type="presParOf" srcId="{FEE76E6F-00C1-D545-94A0-78C8D926B555}" destId="{0827CD0A-B446-8E4C-A842-0D03BA25FA58}" srcOrd="0" destOrd="0" presId="urn:microsoft.com/office/officeart/2005/8/layout/orgChart1"/>
    <dgm:cxn modelId="{4C5E9289-E422-FC4E-9BAD-ECEF1D1CEEAC}" type="presParOf" srcId="{0827CD0A-B446-8E4C-A842-0D03BA25FA58}" destId="{C6B4BCDC-CEBA-F040-B929-5F6153D82E00}" srcOrd="0" destOrd="0" presId="urn:microsoft.com/office/officeart/2005/8/layout/orgChart1"/>
    <dgm:cxn modelId="{6C5AEA3C-AE7A-FA4E-AA82-864588EE1C7B}" type="presParOf" srcId="{0827CD0A-B446-8E4C-A842-0D03BA25FA58}" destId="{39C69E69-6EDB-964B-990E-66114C1C2B7B}" srcOrd="1" destOrd="0" presId="urn:microsoft.com/office/officeart/2005/8/layout/orgChart1"/>
    <dgm:cxn modelId="{5A740CC2-BB44-B945-B504-C415BB89085C}" type="presParOf" srcId="{FEE76E6F-00C1-D545-94A0-78C8D926B555}" destId="{8B1FCD9C-9A4D-174E-9B09-06665E06339D}" srcOrd="1" destOrd="0" presId="urn:microsoft.com/office/officeart/2005/8/layout/orgChart1"/>
    <dgm:cxn modelId="{29A75E61-9990-5E48-B784-E91252FA0A8F}" type="presParOf" srcId="{8B1FCD9C-9A4D-174E-9B09-06665E06339D}" destId="{7F6DEBAC-41D1-4F43-B8C6-F8C005181B60}" srcOrd="0" destOrd="0" presId="urn:microsoft.com/office/officeart/2005/8/layout/orgChart1"/>
    <dgm:cxn modelId="{73A8717E-0DA4-FF45-AB77-0598EC8F7891}" type="presParOf" srcId="{8B1FCD9C-9A4D-174E-9B09-06665E06339D}" destId="{EA90BC55-9C12-264B-85A9-E202E294FCA0}" srcOrd="1" destOrd="0" presId="urn:microsoft.com/office/officeart/2005/8/layout/orgChart1"/>
    <dgm:cxn modelId="{EF3FE9DF-264F-7448-BD6F-E51192B9BA47}" type="presParOf" srcId="{EA90BC55-9C12-264B-85A9-E202E294FCA0}" destId="{ED82F350-FBDF-AD47-8B6C-9910DBADBEC9}" srcOrd="0" destOrd="0" presId="urn:microsoft.com/office/officeart/2005/8/layout/orgChart1"/>
    <dgm:cxn modelId="{E023E623-721D-074C-BC12-9313521A5385}" type="presParOf" srcId="{ED82F350-FBDF-AD47-8B6C-9910DBADBEC9}" destId="{9DC9D3FA-04FC-1F43-A79B-27757E1CCED3}" srcOrd="0" destOrd="0" presId="urn:microsoft.com/office/officeart/2005/8/layout/orgChart1"/>
    <dgm:cxn modelId="{97EC1FDF-4670-264B-AB64-59B925B24A94}" type="presParOf" srcId="{ED82F350-FBDF-AD47-8B6C-9910DBADBEC9}" destId="{40D1F7C0-5041-1140-B146-7139FA482ADD}" srcOrd="1" destOrd="0" presId="urn:microsoft.com/office/officeart/2005/8/layout/orgChart1"/>
    <dgm:cxn modelId="{34566013-83BA-0D4F-BC34-0F24F911F986}" type="presParOf" srcId="{EA90BC55-9C12-264B-85A9-E202E294FCA0}" destId="{807D2E5C-B976-9442-98B1-140D93E028BE}" srcOrd="1" destOrd="0" presId="urn:microsoft.com/office/officeart/2005/8/layout/orgChart1"/>
    <dgm:cxn modelId="{1EFF8C13-8DF2-CE48-8EDD-E3866F259D6F}" type="presParOf" srcId="{EA90BC55-9C12-264B-85A9-E202E294FCA0}" destId="{812F89CD-78B5-CD4C-9B09-13A9E860F0C0}" srcOrd="2" destOrd="0" presId="urn:microsoft.com/office/officeart/2005/8/layout/orgChart1"/>
    <dgm:cxn modelId="{3442BFE8-68C0-9C45-9338-F5119E278C35}" type="presParOf" srcId="{8B1FCD9C-9A4D-174E-9B09-06665E06339D}" destId="{A6F2F66C-3643-CA4E-90E4-53B4FA66F4BA}" srcOrd="2" destOrd="0" presId="urn:microsoft.com/office/officeart/2005/8/layout/orgChart1"/>
    <dgm:cxn modelId="{CCDDAAE4-9BBC-E147-9665-3FA2706F302C}" type="presParOf" srcId="{8B1FCD9C-9A4D-174E-9B09-06665E06339D}" destId="{09FFDFF9-413F-B54D-837F-4FE6610FEDCA}" srcOrd="3" destOrd="0" presId="urn:microsoft.com/office/officeart/2005/8/layout/orgChart1"/>
    <dgm:cxn modelId="{3D311810-00D4-8F4F-85EF-3C0CA17E7B76}" type="presParOf" srcId="{09FFDFF9-413F-B54D-837F-4FE6610FEDCA}" destId="{D67823DC-57B2-6A41-A596-AA5187726376}" srcOrd="0" destOrd="0" presId="urn:microsoft.com/office/officeart/2005/8/layout/orgChart1"/>
    <dgm:cxn modelId="{1B22C54C-5FAD-E843-B927-E3E7E9FCF317}" type="presParOf" srcId="{D67823DC-57B2-6A41-A596-AA5187726376}" destId="{59361362-AF44-5740-8C61-FC266A6970D7}" srcOrd="0" destOrd="0" presId="urn:microsoft.com/office/officeart/2005/8/layout/orgChart1"/>
    <dgm:cxn modelId="{6D8F5CFF-9F6D-D640-9786-11407FD1EF27}" type="presParOf" srcId="{D67823DC-57B2-6A41-A596-AA5187726376}" destId="{E61CACD0-6080-F745-854C-DC69C7C27D1F}" srcOrd="1" destOrd="0" presId="urn:microsoft.com/office/officeart/2005/8/layout/orgChart1"/>
    <dgm:cxn modelId="{5F13984A-E12C-1C4F-A072-284BD1C13E19}" type="presParOf" srcId="{09FFDFF9-413F-B54D-837F-4FE6610FEDCA}" destId="{FF8F2525-C994-F848-B173-34F16863F7A5}" srcOrd="1" destOrd="0" presId="urn:microsoft.com/office/officeart/2005/8/layout/orgChart1"/>
    <dgm:cxn modelId="{25FA2982-378E-004D-851C-AC91C880FE2E}" type="presParOf" srcId="{09FFDFF9-413F-B54D-837F-4FE6610FEDCA}" destId="{59D4D363-FEA8-0B4F-AB4C-85F67A3C0127}" srcOrd="2" destOrd="0" presId="urn:microsoft.com/office/officeart/2005/8/layout/orgChart1"/>
    <dgm:cxn modelId="{610F2E31-1B88-104A-90D3-517A139E5D09}" type="presParOf" srcId="{8B1FCD9C-9A4D-174E-9B09-06665E06339D}" destId="{0534BDE3-1207-7D45-A2EC-237A665397FF}" srcOrd="4" destOrd="0" presId="urn:microsoft.com/office/officeart/2005/8/layout/orgChart1"/>
    <dgm:cxn modelId="{48E342F4-0C1A-3E48-982F-43B459523D74}" type="presParOf" srcId="{8B1FCD9C-9A4D-174E-9B09-06665E06339D}" destId="{E147F422-EC4A-424B-9825-077A84266C6C}" srcOrd="5" destOrd="0" presId="urn:microsoft.com/office/officeart/2005/8/layout/orgChart1"/>
    <dgm:cxn modelId="{5151BD83-4D5D-0241-B992-FC3D085B836E}" type="presParOf" srcId="{E147F422-EC4A-424B-9825-077A84266C6C}" destId="{57E10209-FBC0-7745-80F3-963993DBFFB3}" srcOrd="0" destOrd="0" presId="urn:microsoft.com/office/officeart/2005/8/layout/orgChart1"/>
    <dgm:cxn modelId="{835BCF77-DC19-0F48-880D-9520EC5706CA}" type="presParOf" srcId="{57E10209-FBC0-7745-80F3-963993DBFFB3}" destId="{69369675-3946-A946-839A-F5071F7BE74E}" srcOrd="0" destOrd="0" presId="urn:microsoft.com/office/officeart/2005/8/layout/orgChart1"/>
    <dgm:cxn modelId="{1925AAFB-54E4-514B-A71E-FB826A9FE1E4}" type="presParOf" srcId="{57E10209-FBC0-7745-80F3-963993DBFFB3}" destId="{E793200D-40FE-754A-8FF7-2F516E8CBEFF}" srcOrd="1" destOrd="0" presId="urn:microsoft.com/office/officeart/2005/8/layout/orgChart1"/>
    <dgm:cxn modelId="{AD829A6F-781F-AC4B-A747-00DE0C3F1AF9}" type="presParOf" srcId="{E147F422-EC4A-424B-9825-077A84266C6C}" destId="{8E86173A-D649-4C42-AA62-7C926EFECA9F}" srcOrd="1" destOrd="0" presId="urn:microsoft.com/office/officeart/2005/8/layout/orgChart1"/>
    <dgm:cxn modelId="{E154AD3F-6E09-474B-A75D-F734BEF087D2}" type="presParOf" srcId="{E147F422-EC4A-424B-9825-077A84266C6C}" destId="{3874B32B-A1FF-CA4F-B582-51E7A7319928}" srcOrd="2" destOrd="0" presId="urn:microsoft.com/office/officeart/2005/8/layout/orgChart1"/>
    <dgm:cxn modelId="{E02F58FA-B137-2244-883B-37DA885AF9B1}" type="presParOf" srcId="{8B1FCD9C-9A4D-174E-9B09-06665E06339D}" destId="{65C0CEDD-4E61-D449-BA79-75C23DFBD2F3}" srcOrd="6" destOrd="0" presId="urn:microsoft.com/office/officeart/2005/8/layout/orgChart1"/>
    <dgm:cxn modelId="{085AD1A1-6D48-6A43-8208-5511E03D7458}" type="presParOf" srcId="{8B1FCD9C-9A4D-174E-9B09-06665E06339D}" destId="{4F028992-00DA-EC4E-8C91-C78EC90C3777}" srcOrd="7" destOrd="0" presId="urn:microsoft.com/office/officeart/2005/8/layout/orgChart1"/>
    <dgm:cxn modelId="{9C0ACDCC-3E1D-FA4A-8CAD-E50ADCD4E2EE}" type="presParOf" srcId="{4F028992-00DA-EC4E-8C91-C78EC90C3777}" destId="{CCC8C746-1F4B-DB42-A7AB-3D93BE58DBEB}" srcOrd="0" destOrd="0" presId="urn:microsoft.com/office/officeart/2005/8/layout/orgChart1"/>
    <dgm:cxn modelId="{28F07A64-BCE0-6B4C-B66A-15E09B59BFCC}" type="presParOf" srcId="{CCC8C746-1F4B-DB42-A7AB-3D93BE58DBEB}" destId="{0F6BE88C-D1E3-E049-A6EC-13A44EB6E506}" srcOrd="0" destOrd="0" presId="urn:microsoft.com/office/officeart/2005/8/layout/orgChart1"/>
    <dgm:cxn modelId="{2E6711A4-9D9E-CA4A-A2ED-BDD3DD11F1A4}" type="presParOf" srcId="{CCC8C746-1F4B-DB42-A7AB-3D93BE58DBEB}" destId="{D7F8E0DB-AE00-5D4E-B5AE-6D27CC47B8A6}" srcOrd="1" destOrd="0" presId="urn:microsoft.com/office/officeart/2005/8/layout/orgChart1"/>
    <dgm:cxn modelId="{7E3916F6-0F17-A744-ABD5-7C622CEF8F85}" type="presParOf" srcId="{4F028992-00DA-EC4E-8C91-C78EC90C3777}" destId="{B8053862-558A-2E4D-A262-86BD2E0D2E0E}" srcOrd="1" destOrd="0" presId="urn:microsoft.com/office/officeart/2005/8/layout/orgChart1"/>
    <dgm:cxn modelId="{422BCB2B-3DAA-DA4B-965F-945E51DF1BA9}" type="presParOf" srcId="{4F028992-00DA-EC4E-8C91-C78EC90C3777}" destId="{19342F04-E014-E54D-A88D-D9421B272D57}" srcOrd="2" destOrd="0" presId="urn:microsoft.com/office/officeart/2005/8/layout/orgChart1"/>
    <dgm:cxn modelId="{871EB034-7021-7E47-B293-5996559B6201}" type="presParOf" srcId="{FEE76E6F-00C1-D545-94A0-78C8D926B555}" destId="{296F4481-22E0-384B-BFFE-FAB0B3EF0477}" srcOrd="2" destOrd="0" presId="urn:microsoft.com/office/officeart/2005/8/layout/orgChart1"/>
    <dgm:cxn modelId="{C44F898A-4F12-BB40-B973-AB3CDDF2DE86}" type="presParOf" srcId="{67A15C23-4814-EC45-AB13-DC8933103971}" destId="{8AC42AB0-B38B-964C-9800-1D0897DED468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44F48AF-7314-9E42-AE3F-E163A3F04170}" type="doc">
      <dgm:prSet loTypeId="urn:microsoft.com/office/officeart/2005/8/layout/radial2" loCatId="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D8E54E4C-B52E-B04E-B18E-9F85D6D01695}">
      <dgm:prSet phldrT="[Text]" custT="1"/>
      <dgm:spPr/>
      <dgm:t>
        <a:bodyPr/>
        <a:lstStyle/>
        <a:p>
          <a:r>
            <a:rPr lang="en-US" sz="900" b="0" i="0" u="none" dirty="0">
              <a:solidFill>
                <a:schemeClr val="tx1"/>
              </a:solidFill>
            </a:rPr>
            <a:t>Full-Time 12%</a:t>
          </a:r>
          <a:endParaRPr lang="en-US" sz="900" dirty="0">
            <a:solidFill>
              <a:schemeClr val="tx1"/>
            </a:solidFill>
          </a:endParaRPr>
        </a:p>
      </dgm:t>
    </dgm:pt>
    <dgm:pt modelId="{C611A59F-C25C-D446-980B-4611AA256D79}" type="parTrans" cxnId="{3F29FC1D-E3AD-0A4E-AFAB-41191310A4CE}">
      <dgm:prSet/>
      <dgm:spPr/>
      <dgm:t>
        <a:bodyPr/>
        <a:lstStyle/>
        <a:p>
          <a:endParaRPr lang="en-US" sz="900"/>
        </a:p>
      </dgm:t>
    </dgm:pt>
    <dgm:pt modelId="{07824F27-D0DF-634A-9464-F3242CC44178}" type="sibTrans" cxnId="{3F29FC1D-E3AD-0A4E-AFAB-41191310A4CE}">
      <dgm:prSet/>
      <dgm:spPr/>
      <dgm:t>
        <a:bodyPr/>
        <a:lstStyle/>
        <a:p>
          <a:endParaRPr lang="en-US" sz="900"/>
        </a:p>
      </dgm:t>
    </dgm:pt>
    <dgm:pt modelId="{C20F5B21-33CB-F347-9EF9-8DB843C00485}">
      <dgm:prSet phldrT="[Text]" custT="1"/>
      <dgm:spPr/>
      <dgm:t>
        <a:bodyPr/>
        <a:lstStyle/>
        <a:p>
          <a:r>
            <a:rPr lang="en-US" sz="900" b="0" i="0" u="none" dirty="0">
              <a:solidFill>
                <a:schemeClr val="tx1"/>
              </a:solidFill>
            </a:rPr>
            <a:t>Part-Time</a:t>
          </a:r>
        </a:p>
        <a:p>
          <a:r>
            <a:rPr lang="en-US" sz="900" b="0" i="0" u="none" dirty="0">
              <a:solidFill>
                <a:schemeClr val="tx1"/>
              </a:solidFill>
            </a:rPr>
            <a:t>36%</a:t>
          </a:r>
          <a:endParaRPr lang="en-US" sz="900" dirty="0">
            <a:solidFill>
              <a:schemeClr val="tx1"/>
            </a:solidFill>
          </a:endParaRPr>
        </a:p>
      </dgm:t>
    </dgm:pt>
    <dgm:pt modelId="{1581F88A-395E-8C42-8C89-BB735582E2C4}" type="parTrans" cxnId="{3635615C-16E3-7744-843D-0ABE846CC6D0}">
      <dgm:prSet/>
      <dgm:spPr/>
      <dgm:t>
        <a:bodyPr/>
        <a:lstStyle/>
        <a:p>
          <a:endParaRPr lang="en-US" sz="900"/>
        </a:p>
      </dgm:t>
    </dgm:pt>
    <dgm:pt modelId="{BB0B030D-7AB0-2145-A3D5-62D0EF2E8611}" type="sibTrans" cxnId="{3635615C-16E3-7744-843D-0ABE846CC6D0}">
      <dgm:prSet/>
      <dgm:spPr/>
      <dgm:t>
        <a:bodyPr/>
        <a:lstStyle/>
        <a:p>
          <a:endParaRPr lang="en-US" sz="900"/>
        </a:p>
      </dgm:t>
    </dgm:pt>
    <dgm:pt modelId="{98B3BC7C-EB98-4D46-8B6F-F2D4BA9046A4}">
      <dgm:prSet phldrT="[Text]" custT="1"/>
      <dgm:spPr/>
      <dgm:t>
        <a:bodyPr/>
        <a:lstStyle/>
        <a:p>
          <a:r>
            <a:rPr lang="en-US" sz="900" b="0" i="0" u="none" dirty="0">
              <a:solidFill>
                <a:schemeClr val="tx1"/>
              </a:solidFill>
            </a:rPr>
            <a:t>No Response</a:t>
          </a:r>
        </a:p>
        <a:p>
          <a:r>
            <a:rPr lang="en-US" sz="900" b="0" i="0" u="none" dirty="0">
              <a:solidFill>
                <a:schemeClr val="tx1"/>
              </a:solidFill>
            </a:rPr>
            <a:t>52%</a:t>
          </a:r>
          <a:endParaRPr lang="en-US" sz="900" dirty="0">
            <a:solidFill>
              <a:schemeClr val="tx1"/>
            </a:solidFill>
          </a:endParaRPr>
        </a:p>
      </dgm:t>
    </dgm:pt>
    <dgm:pt modelId="{266DF2E2-396D-D342-9F01-6CBE03602919}" type="parTrans" cxnId="{53C396EB-E913-904E-AC5D-B85FFE9396EB}">
      <dgm:prSet/>
      <dgm:spPr/>
      <dgm:t>
        <a:bodyPr/>
        <a:lstStyle/>
        <a:p>
          <a:endParaRPr lang="en-US" sz="900"/>
        </a:p>
      </dgm:t>
    </dgm:pt>
    <dgm:pt modelId="{678422A6-972C-AA43-B426-991960AC80FE}" type="sibTrans" cxnId="{53C396EB-E913-904E-AC5D-B85FFE9396EB}">
      <dgm:prSet/>
      <dgm:spPr/>
      <dgm:t>
        <a:bodyPr/>
        <a:lstStyle/>
        <a:p>
          <a:endParaRPr lang="en-US" sz="900"/>
        </a:p>
      </dgm:t>
    </dgm:pt>
    <dgm:pt modelId="{82F59E5A-B639-084F-8ED4-201EB7233EDE}" type="pres">
      <dgm:prSet presAssocID="{F44F48AF-7314-9E42-AE3F-E163A3F04170}" presName="composite" presStyleCnt="0">
        <dgm:presLayoutVars>
          <dgm:chMax val="5"/>
          <dgm:dir/>
          <dgm:animLvl val="ctr"/>
          <dgm:resizeHandles val="exact"/>
        </dgm:presLayoutVars>
      </dgm:prSet>
      <dgm:spPr/>
    </dgm:pt>
    <dgm:pt modelId="{8E5C4F9E-7D82-E74A-AB21-85787A1EB9F3}" type="pres">
      <dgm:prSet presAssocID="{F44F48AF-7314-9E42-AE3F-E163A3F04170}" presName="cycle" presStyleCnt="0"/>
      <dgm:spPr/>
    </dgm:pt>
    <dgm:pt modelId="{06B1A6E9-7011-E24E-BD4F-229AC5D9E28A}" type="pres">
      <dgm:prSet presAssocID="{F44F48AF-7314-9E42-AE3F-E163A3F04170}" presName="centerShape" presStyleCnt="0"/>
      <dgm:spPr/>
    </dgm:pt>
    <dgm:pt modelId="{B3B522A2-A4C4-5C49-BC71-4BC3A617C729}" type="pres">
      <dgm:prSet presAssocID="{F44F48AF-7314-9E42-AE3F-E163A3F04170}" presName="connSite" presStyleLbl="node1" presStyleIdx="0" presStyleCnt="4"/>
      <dgm:spPr/>
    </dgm:pt>
    <dgm:pt modelId="{8FD468A8-B1C4-6648-B478-106DFAB1E65C}" type="pres">
      <dgm:prSet presAssocID="{F44F48AF-7314-9E42-AE3F-E163A3F04170}" presName="visible" presStyleLbl="node1" presStyleIdx="0" presStyleCnt="4" custLinFactNeighborX="-13781" custLinFactNeighborY="-10335"/>
      <dgm:spPr/>
    </dgm:pt>
    <dgm:pt modelId="{59D33833-708E-7841-BB69-7D9B13C00578}" type="pres">
      <dgm:prSet presAssocID="{C611A59F-C25C-D446-980B-4611AA256D79}" presName="Name25" presStyleLbl="parChTrans1D1" presStyleIdx="0" presStyleCnt="3"/>
      <dgm:spPr/>
    </dgm:pt>
    <dgm:pt modelId="{F92E8E56-248B-E248-A897-5FC2F2A8FD96}" type="pres">
      <dgm:prSet presAssocID="{D8E54E4C-B52E-B04E-B18E-9F85D6D01695}" presName="node" presStyleCnt="0"/>
      <dgm:spPr/>
    </dgm:pt>
    <dgm:pt modelId="{E3047E75-8AD6-5F4F-B52B-C7CBFD7B4D18}" type="pres">
      <dgm:prSet presAssocID="{D8E54E4C-B52E-B04E-B18E-9F85D6D01695}" presName="parentNode" presStyleLbl="node1" presStyleIdx="1" presStyleCnt="4" custScaleX="156200" custLinFactNeighborX="51755" custLinFactNeighborY="-68">
        <dgm:presLayoutVars>
          <dgm:chMax val="1"/>
          <dgm:bulletEnabled val="1"/>
        </dgm:presLayoutVars>
      </dgm:prSet>
      <dgm:spPr/>
    </dgm:pt>
    <dgm:pt modelId="{BB600C51-4D44-EB4F-8B08-B2C73A16D5FC}" type="pres">
      <dgm:prSet presAssocID="{D8E54E4C-B52E-B04E-B18E-9F85D6D01695}" presName="childNode" presStyleLbl="revTx" presStyleIdx="0" presStyleCnt="0">
        <dgm:presLayoutVars>
          <dgm:bulletEnabled val="1"/>
        </dgm:presLayoutVars>
      </dgm:prSet>
      <dgm:spPr/>
    </dgm:pt>
    <dgm:pt modelId="{7C0D2246-EA6A-8542-8156-152B4A2174FF}" type="pres">
      <dgm:prSet presAssocID="{1581F88A-395E-8C42-8C89-BB735582E2C4}" presName="Name25" presStyleLbl="parChTrans1D1" presStyleIdx="1" presStyleCnt="3"/>
      <dgm:spPr/>
    </dgm:pt>
    <dgm:pt modelId="{62722428-CE25-7A47-85F3-85BFA21B8204}" type="pres">
      <dgm:prSet presAssocID="{C20F5B21-33CB-F347-9EF9-8DB843C00485}" presName="node" presStyleCnt="0"/>
      <dgm:spPr/>
    </dgm:pt>
    <dgm:pt modelId="{3A0EE93A-1054-914C-AA4A-94E672500E15}" type="pres">
      <dgm:prSet presAssocID="{C20F5B21-33CB-F347-9EF9-8DB843C00485}" presName="parentNode" presStyleLbl="node1" presStyleIdx="2" presStyleCnt="4" custScaleX="156200" custLinFactNeighborX="24085" custLinFactNeighborY="-10927">
        <dgm:presLayoutVars>
          <dgm:chMax val="1"/>
          <dgm:bulletEnabled val="1"/>
        </dgm:presLayoutVars>
      </dgm:prSet>
      <dgm:spPr/>
    </dgm:pt>
    <dgm:pt modelId="{840C73F9-670F-7C4D-92FB-8254FC7C8C4C}" type="pres">
      <dgm:prSet presAssocID="{C20F5B21-33CB-F347-9EF9-8DB843C00485}" presName="childNode" presStyleLbl="revTx" presStyleIdx="0" presStyleCnt="0">
        <dgm:presLayoutVars>
          <dgm:bulletEnabled val="1"/>
        </dgm:presLayoutVars>
      </dgm:prSet>
      <dgm:spPr/>
    </dgm:pt>
    <dgm:pt modelId="{910ACF4B-9B6D-584C-87B6-9DE8E6BBFAED}" type="pres">
      <dgm:prSet presAssocID="{266DF2E2-396D-D342-9F01-6CBE03602919}" presName="Name25" presStyleLbl="parChTrans1D1" presStyleIdx="2" presStyleCnt="3"/>
      <dgm:spPr/>
    </dgm:pt>
    <dgm:pt modelId="{CD2BB116-2C0B-C34F-A77A-87B63B8A1338}" type="pres">
      <dgm:prSet presAssocID="{98B3BC7C-EB98-4D46-8B6F-F2D4BA9046A4}" presName="node" presStyleCnt="0"/>
      <dgm:spPr/>
    </dgm:pt>
    <dgm:pt modelId="{165AEC3F-C1CF-4D42-90F4-6F1E1EB51D40}" type="pres">
      <dgm:prSet presAssocID="{98B3BC7C-EB98-4D46-8B6F-F2D4BA9046A4}" presName="parentNode" presStyleLbl="node1" presStyleIdx="3" presStyleCnt="4" custScaleX="156200" custLinFactNeighborX="55737" custLinFactNeighborY="-22985">
        <dgm:presLayoutVars>
          <dgm:chMax val="1"/>
          <dgm:bulletEnabled val="1"/>
        </dgm:presLayoutVars>
      </dgm:prSet>
      <dgm:spPr/>
    </dgm:pt>
    <dgm:pt modelId="{2E69E78B-0109-F44A-866E-52E2F70A6566}" type="pres">
      <dgm:prSet presAssocID="{98B3BC7C-EB98-4D46-8B6F-F2D4BA9046A4}" presName="childNode" presStyleLbl="revTx" presStyleIdx="0" presStyleCnt="0">
        <dgm:presLayoutVars>
          <dgm:bulletEnabled val="1"/>
        </dgm:presLayoutVars>
      </dgm:prSet>
      <dgm:spPr/>
    </dgm:pt>
  </dgm:ptLst>
  <dgm:cxnLst>
    <dgm:cxn modelId="{6F98760F-78F0-3E43-AB0D-0AE16302FBC7}" type="presOf" srcId="{266DF2E2-396D-D342-9F01-6CBE03602919}" destId="{910ACF4B-9B6D-584C-87B6-9DE8E6BBFAED}" srcOrd="0" destOrd="0" presId="urn:microsoft.com/office/officeart/2005/8/layout/radial2"/>
    <dgm:cxn modelId="{3F29FC1D-E3AD-0A4E-AFAB-41191310A4CE}" srcId="{F44F48AF-7314-9E42-AE3F-E163A3F04170}" destId="{D8E54E4C-B52E-B04E-B18E-9F85D6D01695}" srcOrd="0" destOrd="0" parTransId="{C611A59F-C25C-D446-980B-4611AA256D79}" sibTransId="{07824F27-D0DF-634A-9464-F3242CC44178}"/>
    <dgm:cxn modelId="{63DC7D28-7A46-A942-AB52-FE8955464262}" type="presOf" srcId="{C611A59F-C25C-D446-980B-4611AA256D79}" destId="{59D33833-708E-7841-BB69-7D9B13C00578}" srcOrd="0" destOrd="0" presId="urn:microsoft.com/office/officeart/2005/8/layout/radial2"/>
    <dgm:cxn modelId="{E21C1B52-D2A5-0347-A5CE-9EB8430A84AB}" type="presOf" srcId="{1581F88A-395E-8C42-8C89-BB735582E2C4}" destId="{7C0D2246-EA6A-8542-8156-152B4A2174FF}" srcOrd="0" destOrd="0" presId="urn:microsoft.com/office/officeart/2005/8/layout/radial2"/>
    <dgm:cxn modelId="{3635615C-16E3-7744-843D-0ABE846CC6D0}" srcId="{F44F48AF-7314-9E42-AE3F-E163A3F04170}" destId="{C20F5B21-33CB-F347-9EF9-8DB843C00485}" srcOrd="1" destOrd="0" parTransId="{1581F88A-395E-8C42-8C89-BB735582E2C4}" sibTransId="{BB0B030D-7AB0-2145-A3D5-62D0EF2E8611}"/>
    <dgm:cxn modelId="{B4F82786-B65D-2647-A220-8CE4B15BCFAB}" type="presOf" srcId="{98B3BC7C-EB98-4D46-8B6F-F2D4BA9046A4}" destId="{165AEC3F-C1CF-4D42-90F4-6F1E1EB51D40}" srcOrd="0" destOrd="0" presId="urn:microsoft.com/office/officeart/2005/8/layout/radial2"/>
    <dgm:cxn modelId="{633E3788-7DB0-3D46-B670-CEE6287788CE}" type="presOf" srcId="{C20F5B21-33CB-F347-9EF9-8DB843C00485}" destId="{3A0EE93A-1054-914C-AA4A-94E672500E15}" srcOrd="0" destOrd="0" presId="urn:microsoft.com/office/officeart/2005/8/layout/radial2"/>
    <dgm:cxn modelId="{11626395-4BAE-544E-ABC6-E154FB1A2060}" type="presOf" srcId="{F44F48AF-7314-9E42-AE3F-E163A3F04170}" destId="{82F59E5A-B639-084F-8ED4-201EB7233EDE}" srcOrd="0" destOrd="0" presId="urn:microsoft.com/office/officeart/2005/8/layout/radial2"/>
    <dgm:cxn modelId="{A1BA15BF-86AC-764D-9C6E-D9327810C430}" type="presOf" srcId="{D8E54E4C-B52E-B04E-B18E-9F85D6D01695}" destId="{E3047E75-8AD6-5F4F-B52B-C7CBFD7B4D18}" srcOrd="0" destOrd="0" presId="urn:microsoft.com/office/officeart/2005/8/layout/radial2"/>
    <dgm:cxn modelId="{53C396EB-E913-904E-AC5D-B85FFE9396EB}" srcId="{F44F48AF-7314-9E42-AE3F-E163A3F04170}" destId="{98B3BC7C-EB98-4D46-8B6F-F2D4BA9046A4}" srcOrd="2" destOrd="0" parTransId="{266DF2E2-396D-D342-9F01-6CBE03602919}" sibTransId="{678422A6-972C-AA43-B426-991960AC80FE}"/>
    <dgm:cxn modelId="{FD940570-159E-5245-BB53-7143EA0BCD5B}" type="presParOf" srcId="{82F59E5A-B639-084F-8ED4-201EB7233EDE}" destId="{8E5C4F9E-7D82-E74A-AB21-85787A1EB9F3}" srcOrd="0" destOrd="0" presId="urn:microsoft.com/office/officeart/2005/8/layout/radial2"/>
    <dgm:cxn modelId="{0128DDFE-3B36-664F-AFA6-84343AF68E0F}" type="presParOf" srcId="{8E5C4F9E-7D82-E74A-AB21-85787A1EB9F3}" destId="{06B1A6E9-7011-E24E-BD4F-229AC5D9E28A}" srcOrd="0" destOrd="0" presId="urn:microsoft.com/office/officeart/2005/8/layout/radial2"/>
    <dgm:cxn modelId="{F6B320DD-0C72-4342-B460-E70BC62A97B9}" type="presParOf" srcId="{06B1A6E9-7011-E24E-BD4F-229AC5D9E28A}" destId="{B3B522A2-A4C4-5C49-BC71-4BC3A617C729}" srcOrd="0" destOrd="0" presId="urn:microsoft.com/office/officeart/2005/8/layout/radial2"/>
    <dgm:cxn modelId="{8858CB43-E4CA-BF4D-803B-E10D130F07AF}" type="presParOf" srcId="{06B1A6E9-7011-E24E-BD4F-229AC5D9E28A}" destId="{8FD468A8-B1C4-6648-B478-106DFAB1E65C}" srcOrd="1" destOrd="0" presId="urn:microsoft.com/office/officeart/2005/8/layout/radial2"/>
    <dgm:cxn modelId="{97476A1A-ADB2-CB44-A1FE-8F8010436EF4}" type="presParOf" srcId="{8E5C4F9E-7D82-E74A-AB21-85787A1EB9F3}" destId="{59D33833-708E-7841-BB69-7D9B13C00578}" srcOrd="1" destOrd="0" presId="urn:microsoft.com/office/officeart/2005/8/layout/radial2"/>
    <dgm:cxn modelId="{8E360D62-F9C8-2F49-9118-B374C2369011}" type="presParOf" srcId="{8E5C4F9E-7D82-E74A-AB21-85787A1EB9F3}" destId="{F92E8E56-248B-E248-A897-5FC2F2A8FD96}" srcOrd="2" destOrd="0" presId="urn:microsoft.com/office/officeart/2005/8/layout/radial2"/>
    <dgm:cxn modelId="{5C604FEB-1887-044C-BE53-5CDF02DFB76F}" type="presParOf" srcId="{F92E8E56-248B-E248-A897-5FC2F2A8FD96}" destId="{E3047E75-8AD6-5F4F-B52B-C7CBFD7B4D18}" srcOrd="0" destOrd="0" presId="urn:microsoft.com/office/officeart/2005/8/layout/radial2"/>
    <dgm:cxn modelId="{6ACB07ED-5658-9C4F-806C-E59CDC385E1F}" type="presParOf" srcId="{F92E8E56-248B-E248-A897-5FC2F2A8FD96}" destId="{BB600C51-4D44-EB4F-8B08-B2C73A16D5FC}" srcOrd="1" destOrd="0" presId="urn:microsoft.com/office/officeart/2005/8/layout/radial2"/>
    <dgm:cxn modelId="{2000BE5F-D23D-534B-9E62-8B98C4FCD106}" type="presParOf" srcId="{8E5C4F9E-7D82-E74A-AB21-85787A1EB9F3}" destId="{7C0D2246-EA6A-8542-8156-152B4A2174FF}" srcOrd="3" destOrd="0" presId="urn:microsoft.com/office/officeart/2005/8/layout/radial2"/>
    <dgm:cxn modelId="{0506184E-0170-9E44-A2AC-D1EAA304B95C}" type="presParOf" srcId="{8E5C4F9E-7D82-E74A-AB21-85787A1EB9F3}" destId="{62722428-CE25-7A47-85F3-85BFA21B8204}" srcOrd="4" destOrd="0" presId="urn:microsoft.com/office/officeart/2005/8/layout/radial2"/>
    <dgm:cxn modelId="{DCB90E69-BBB1-FF40-B568-0FBB45FEE536}" type="presParOf" srcId="{62722428-CE25-7A47-85F3-85BFA21B8204}" destId="{3A0EE93A-1054-914C-AA4A-94E672500E15}" srcOrd="0" destOrd="0" presId="urn:microsoft.com/office/officeart/2005/8/layout/radial2"/>
    <dgm:cxn modelId="{9B1DD369-EDDF-3047-85A0-04108D6D32FB}" type="presParOf" srcId="{62722428-CE25-7A47-85F3-85BFA21B8204}" destId="{840C73F9-670F-7C4D-92FB-8254FC7C8C4C}" srcOrd="1" destOrd="0" presId="urn:microsoft.com/office/officeart/2005/8/layout/radial2"/>
    <dgm:cxn modelId="{63A25525-2E4C-5B43-9BCC-6AC42D30A038}" type="presParOf" srcId="{8E5C4F9E-7D82-E74A-AB21-85787A1EB9F3}" destId="{910ACF4B-9B6D-584C-87B6-9DE8E6BBFAED}" srcOrd="5" destOrd="0" presId="urn:microsoft.com/office/officeart/2005/8/layout/radial2"/>
    <dgm:cxn modelId="{A508AC88-7D9A-7248-B79E-C7AF8F8CD537}" type="presParOf" srcId="{8E5C4F9E-7D82-E74A-AB21-85787A1EB9F3}" destId="{CD2BB116-2C0B-C34F-A77A-87B63B8A1338}" srcOrd="6" destOrd="0" presId="urn:microsoft.com/office/officeart/2005/8/layout/radial2"/>
    <dgm:cxn modelId="{0979722C-2CBC-7C4E-8842-3C43A6317639}" type="presParOf" srcId="{CD2BB116-2C0B-C34F-A77A-87B63B8A1338}" destId="{165AEC3F-C1CF-4D42-90F4-6F1E1EB51D40}" srcOrd="0" destOrd="0" presId="urn:microsoft.com/office/officeart/2005/8/layout/radial2"/>
    <dgm:cxn modelId="{EF0324D3-FEC1-1A46-98AA-356BECFF87C4}" type="presParOf" srcId="{CD2BB116-2C0B-C34F-A77A-87B63B8A1338}" destId="{2E69E78B-0109-F44A-866E-52E2F70A6566}" srcOrd="1" destOrd="0" presId="urn:microsoft.com/office/officeart/2005/8/layout/radial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66A2126-C88C-EB45-849F-3337E1CCDD3D}" type="doc">
      <dgm:prSet loTypeId="urn:microsoft.com/office/officeart/2005/8/layout/lProcess2" loCatId="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B525D86E-24B6-6B46-A4C1-23E0E9474B3B}">
      <dgm:prSet phldrT="[Text]" custT="1"/>
      <dgm:spPr/>
      <dgm:t>
        <a:bodyPr/>
        <a:lstStyle/>
        <a:p>
          <a:pPr algn="ctr"/>
          <a:r>
            <a:rPr lang="en-US" sz="1000" b="0" i="0" u="none">
              <a:solidFill>
                <a:schemeClr val="tx1"/>
              </a:solidFill>
            </a:rPr>
            <a:t>Course Failed </a:t>
          </a:r>
          <a:endParaRPr lang="en-US" sz="1000">
            <a:solidFill>
              <a:schemeClr val="tx1"/>
            </a:solidFill>
          </a:endParaRPr>
        </a:p>
      </dgm:t>
    </dgm:pt>
    <dgm:pt modelId="{0AEC7347-4ED0-B641-9B1F-88AA49F5F74F}" type="parTrans" cxnId="{949270CE-A6CA-6047-AD2D-4B4DF77ACBBA}">
      <dgm:prSet/>
      <dgm:spPr/>
      <dgm:t>
        <a:bodyPr/>
        <a:lstStyle/>
        <a:p>
          <a:pPr algn="l"/>
          <a:endParaRPr lang="en-US" sz="1000">
            <a:solidFill>
              <a:schemeClr val="tx1"/>
            </a:solidFill>
          </a:endParaRPr>
        </a:p>
      </dgm:t>
    </dgm:pt>
    <dgm:pt modelId="{FE7BDB41-B39F-4147-9D10-E5E3F83232DE}" type="sibTrans" cxnId="{949270CE-A6CA-6047-AD2D-4B4DF77ACBBA}">
      <dgm:prSet/>
      <dgm:spPr/>
      <dgm:t>
        <a:bodyPr/>
        <a:lstStyle/>
        <a:p>
          <a:pPr algn="l"/>
          <a:endParaRPr lang="en-US" sz="1000">
            <a:solidFill>
              <a:schemeClr val="tx1"/>
            </a:solidFill>
          </a:endParaRPr>
        </a:p>
      </dgm:t>
    </dgm:pt>
    <dgm:pt modelId="{F7B8FD47-075A-1041-9B91-EA9A62C8F727}">
      <dgm:prSet phldrT="[Text]" custT="1"/>
      <dgm:spPr/>
      <dgm:t>
        <a:bodyPr/>
        <a:lstStyle/>
        <a:p>
          <a:pPr algn="ctr"/>
          <a:r>
            <a:rPr lang="en-US" sz="1000" b="0" i="0" u="none">
              <a:solidFill>
                <a:schemeClr val="tx1"/>
              </a:solidFill>
            </a:rPr>
            <a:t>How Many hours spent preparing for the course on average?</a:t>
          </a:r>
          <a:endParaRPr lang="en-US" sz="1000">
            <a:solidFill>
              <a:schemeClr val="tx1"/>
            </a:solidFill>
          </a:endParaRPr>
        </a:p>
      </dgm:t>
    </dgm:pt>
    <dgm:pt modelId="{B343C81B-1C78-2D4E-A60C-BBEAB1204046}" type="parTrans" cxnId="{F997D3C3-7EA8-7747-98D0-5B91AC11223B}">
      <dgm:prSet/>
      <dgm:spPr/>
      <dgm:t>
        <a:bodyPr/>
        <a:lstStyle/>
        <a:p>
          <a:pPr algn="l"/>
          <a:endParaRPr lang="en-US" sz="1000">
            <a:solidFill>
              <a:schemeClr val="tx1"/>
            </a:solidFill>
          </a:endParaRPr>
        </a:p>
      </dgm:t>
    </dgm:pt>
    <dgm:pt modelId="{AEB0557D-37E3-984C-B373-0326602D11A1}" type="sibTrans" cxnId="{F997D3C3-7EA8-7747-98D0-5B91AC11223B}">
      <dgm:prSet/>
      <dgm:spPr/>
      <dgm:t>
        <a:bodyPr/>
        <a:lstStyle/>
        <a:p>
          <a:pPr algn="l"/>
          <a:endParaRPr lang="en-US" sz="1000">
            <a:solidFill>
              <a:schemeClr val="tx1"/>
            </a:solidFill>
          </a:endParaRPr>
        </a:p>
      </dgm:t>
    </dgm:pt>
    <dgm:pt modelId="{885A8E69-ABBE-1A43-9AB8-5CBC6AE7CC79}">
      <dgm:prSet phldrT="[Text]" custT="1"/>
      <dgm:spPr/>
      <dgm:t>
        <a:bodyPr/>
        <a:lstStyle/>
        <a:p>
          <a:pPr algn="ctr"/>
          <a:r>
            <a:rPr lang="en-US" sz="1000" b="0" i="0" u="none">
              <a:solidFill>
                <a:schemeClr val="tx1"/>
              </a:solidFill>
            </a:rPr>
            <a:t>Do you work ?</a:t>
          </a:r>
          <a:endParaRPr lang="en-US" sz="1000">
            <a:solidFill>
              <a:schemeClr val="tx1"/>
            </a:solidFill>
          </a:endParaRPr>
        </a:p>
      </dgm:t>
    </dgm:pt>
    <dgm:pt modelId="{5C4B2581-7D24-D840-8056-3983B7D02DBC}" type="parTrans" cxnId="{E0CEA31D-6D17-C845-9EDC-EC06196E0805}">
      <dgm:prSet/>
      <dgm:spPr/>
      <dgm:t>
        <a:bodyPr/>
        <a:lstStyle/>
        <a:p>
          <a:pPr algn="l"/>
          <a:endParaRPr lang="en-US" sz="1000">
            <a:solidFill>
              <a:schemeClr val="tx1"/>
            </a:solidFill>
          </a:endParaRPr>
        </a:p>
      </dgm:t>
    </dgm:pt>
    <dgm:pt modelId="{559936FE-E61A-8D46-BFDA-32E8D46F02BE}" type="sibTrans" cxnId="{E0CEA31D-6D17-C845-9EDC-EC06196E0805}">
      <dgm:prSet/>
      <dgm:spPr/>
      <dgm:t>
        <a:bodyPr/>
        <a:lstStyle/>
        <a:p>
          <a:pPr algn="l"/>
          <a:endParaRPr lang="en-US" sz="1000">
            <a:solidFill>
              <a:schemeClr val="tx1"/>
            </a:solidFill>
          </a:endParaRPr>
        </a:p>
      </dgm:t>
    </dgm:pt>
    <dgm:pt modelId="{B845C232-D2E1-7C40-8E18-0B4D2295FF00}">
      <dgm:prSet phldrT="[Text]" custT="1"/>
      <dgm:spPr/>
      <dgm:t>
        <a:bodyPr/>
        <a:lstStyle/>
        <a:p>
          <a:pPr algn="l"/>
          <a:r>
            <a:rPr lang="en-US" sz="1000" b="0" i="0" u="none">
              <a:solidFill>
                <a:schemeClr val="tx1"/>
              </a:solidFill>
            </a:rPr>
            <a:t>Yes	44%</a:t>
          </a:r>
          <a:endParaRPr lang="en-US" sz="1000">
            <a:solidFill>
              <a:schemeClr val="tx1"/>
            </a:solidFill>
          </a:endParaRPr>
        </a:p>
      </dgm:t>
    </dgm:pt>
    <dgm:pt modelId="{7336D93F-943A-AE44-883A-60F7927BEC3C}" type="parTrans" cxnId="{C0AD770B-1E11-8D4D-AB6D-6B8830BEFE27}">
      <dgm:prSet/>
      <dgm:spPr/>
      <dgm:t>
        <a:bodyPr/>
        <a:lstStyle/>
        <a:p>
          <a:pPr algn="l"/>
          <a:endParaRPr lang="en-US" sz="1000">
            <a:solidFill>
              <a:schemeClr val="tx1"/>
            </a:solidFill>
          </a:endParaRPr>
        </a:p>
      </dgm:t>
    </dgm:pt>
    <dgm:pt modelId="{2F27AAF4-EFE4-F44B-8B6B-D1F88CD9F58E}" type="sibTrans" cxnId="{C0AD770B-1E11-8D4D-AB6D-6B8830BEFE27}">
      <dgm:prSet/>
      <dgm:spPr/>
      <dgm:t>
        <a:bodyPr/>
        <a:lstStyle/>
        <a:p>
          <a:pPr algn="l"/>
          <a:endParaRPr lang="en-US" sz="1000">
            <a:solidFill>
              <a:schemeClr val="tx1"/>
            </a:solidFill>
          </a:endParaRPr>
        </a:p>
      </dgm:t>
    </dgm:pt>
    <dgm:pt modelId="{764DA459-1A2F-FB41-8DBC-71662D2E250D}">
      <dgm:prSet custT="1"/>
      <dgm:spPr/>
      <dgm:t>
        <a:bodyPr/>
        <a:lstStyle/>
        <a:p>
          <a:pPr algn="l"/>
          <a:r>
            <a:rPr lang="en-US" sz="1000" b="0" i="0" u="none" dirty="0">
              <a:solidFill>
                <a:schemeClr val="tx1"/>
              </a:solidFill>
            </a:rPr>
            <a:t>- CE 240	  29%</a:t>
          </a:r>
          <a:endParaRPr lang="en-US" sz="1000" dirty="0">
            <a:solidFill>
              <a:schemeClr val="tx1"/>
            </a:solidFill>
          </a:endParaRPr>
        </a:p>
      </dgm:t>
    </dgm:pt>
    <dgm:pt modelId="{B4C7C64C-7C9E-1E42-9780-A9FD71AC7EDD}" type="parTrans" cxnId="{A8CF888E-FD1F-2040-9907-9B944E7A9784}">
      <dgm:prSet/>
      <dgm:spPr/>
      <dgm:t>
        <a:bodyPr/>
        <a:lstStyle/>
        <a:p>
          <a:pPr algn="l"/>
          <a:endParaRPr lang="en-US" sz="1000">
            <a:solidFill>
              <a:schemeClr val="tx1"/>
            </a:solidFill>
          </a:endParaRPr>
        </a:p>
      </dgm:t>
    </dgm:pt>
    <dgm:pt modelId="{1F056783-79CE-B642-9311-E142D5B8BF23}" type="sibTrans" cxnId="{A8CF888E-FD1F-2040-9907-9B944E7A9784}">
      <dgm:prSet/>
      <dgm:spPr/>
      <dgm:t>
        <a:bodyPr/>
        <a:lstStyle/>
        <a:p>
          <a:pPr algn="l"/>
          <a:endParaRPr lang="en-US" sz="1000">
            <a:solidFill>
              <a:schemeClr val="tx1"/>
            </a:solidFill>
          </a:endParaRPr>
        </a:p>
      </dgm:t>
    </dgm:pt>
    <dgm:pt modelId="{B705F52D-4516-CD49-9997-C4441C571FB5}">
      <dgm:prSet custT="1"/>
      <dgm:spPr/>
      <dgm:t>
        <a:bodyPr/>
        <a:lstStyle/>
        <a:p>
          <a:pPr algn="l"/>
          <a:r>
            <a:rPr lang="en-US" sz="1000" b="0" i="0" u="none">
              <a:solidFill>
                <a:schemeClr val="tx1"/>
              </a:solidFill>
            </a:rPr>
            <a:t>- MSE 227/L	33%</a:t>
          </a:r>
          <a:endParaRPr lang="en-US" sz="1000">
            <a:solidFill>
              <a:schemeClr val="tx1"/>
            </a:solidFill>
          </a:endParaRPr>
        </a:p>
      </dgm:t>
    </dgm:pt>
    <dgm:pt modelId="{0DDFA453-993B-0343-BA4F-2DBE0367340C}" type="parTrans" cxnId="{8349B154-6711-DD44-ADEE-16C3945B28B5}">
      <dgm:prSet/>
      <dgm:spPr/>
      <dgm:t>
        <a:bodyPr/>
        <a:lstStyle/>
        <a:p>
          <a:pPr algn="l"/>
          <a:endParaRPr lang="en-US" sz="1000">
            <a:solidFill>
              <a:schemeClr val="tx1"/>
            </a:solidFill>
          </a:endParaRPr>
        </a:p>
      </dgm:t>
    </dgm:pt>
    <dgm:pt modelId="{17C7978A-A4BF-874B-8D1D-7D25F078FF34}" type="sibTrans" cxnId="{8349B154-6711-DD44-ADEE-16C3945B28B5}">
      <dgm:prSet/>
      <dgm:spPr/>
      <dgm:t>
        <a:bodyPr/>
        <a:lstStyle/>
        <a:p>
          <a:pPr algn="l"/>
          <a:endParaRPr lang="en-US" sz="1000">
            <a:solidFill>
              <a:schemeClr val="tx1"/>
            </a:solidFill>
          </a:endParaRPr>
        </a:p>
      </dgm:t>
    </dgm:pt>
    <dgm:pt modelId="{BD0B315F-F220-144F-A818-4656D437F2B5}">
      <dgm:prSet custT="1"/>
      <dgm:spPr/>
      <dgm:t>
        <a:bodyPr/>
        <a:lstStyle/>
        <a:p>
          <a:pPr algn="l"/>
          <a:r>
            <a:rPr lang="en-US" sz="1000" b="0" i="0" u="none" dirty="0">
              <a:solidFill>
                <a:schemeClr val="tx1"/>
              </a:solidFill>
            </a:rPr>
            <a:t>- COMP 110/L	             42%</a:t>
          </a:r>
          <a:endParaRPr lang="en-US" sz="1000" dirty="0">
            <a:solidFill>
              <a:schemeClr val="tx1"/>
            </a:solidFill>
          </a:endParaRPr>
        </a:p>
      </dgm:t>
    </dgm:pt>
    <dgm:pt modelId="{7EDEDE08-8D59-9044-9EE8-627CF491A7B3}" type="parTrans" cxnId="{2252D307-34DA-9348-A6A2-6B0830E9CC74}">
      <dgm:prSet/>
      <dgm:spPr/>
      <dgm:t>
        <a:bodyPr/>
        <a:lstStyle/>
        <a:p>
          <a:pPr algn="l"/>
          <a:endParaRPr lang="en-US" sz="1000">
            <a:solidFill>
              <a:schemeClr val="tx1"/>
            </a:solidFill>
          </a:endParaRPr>
        </a:p>
      </dgm:t>
    </dgm:pt>
    <dgm:pt modelId="{18A26BAE-DF35-D744-B37F-C8E74CB37C41}" type="sibTrans" cxnId="{2252D307-34DA-9348-A6A2-6B0830E9CC74}">
      <dgm:prSet/>
      <dgm:spPr/>
      <dgm:t>
        <a:bodyPr/>
        <a:lstStyle/>
        <a:p>
          <a:pPr algn="l"/>
          <a:endParaRPr lang="en-US" sz="1000">
            <a:solidFill>
              <a:schemeClr val="tx1"/>
            </a:solidFill>
          </a:endParaRPr>
        </a:p>
      </dgm:t>
    </dgm:pt>
    <dgm:pt modelId="{ECB42EBF-3649-8945-839E-CCFFD61CB4F4}">
      <dgm:prSet custT="1"/>
      <dgm:spPr/>
      <dgm:t>
        <a:bodyPr/>
        <a:lstStyle/>
        <a:p>
          <a:pPr algn="l"/>
          <a:r>
            <a:rPr lang="en-US" sz="1000" b="0" i="0" u="none">
              <a:solidFill>
                <a:schemeClr val="tx1"/>
              </a:solidFill>
            </a:rPr>
            <a:t>&lt;5 hours	36%</a:t>
          </a:r>
          <a:endParaRPr lang="en-US" sz="1000">
            <a:solidFill>
              <a:schemeClr val="tx1"/>
            </a:solidFill>
          </a:endParaRPr>
        </a:p>
      </dgm:t>
    </dgm:pt>
    <dgm:pt modelId="{1D15C41C-B0FF-8E4E-AE23-E19557DFB1BA}" type="parTrans" cxnId="{8BFD2908-7C6D-7A47-8191-2605DDADD267}">
      <dgm:prSet/>
      <dgm:spPr/>
      <dgm:t>
        <a:bodyPr/>
        <a:lstStyle/>
        <a:p>
          <a:pPr algn="l"/>
          <a:endParaRPr lang="en-US" sz="1000">
            <a:solidFill>
              <a:schemeClr val="tx1"/>
            </a:solidFill>
          </a:endParaRPr>
        </a:p>
      </dgm:t>
    </dgm:pt>
    <dgm:pt modelId="{865544A3-AEF0-D142-843C-A206814E31B2}" type="sibTrans" cxnId="{8BFD2908-7C6D-7A47-8191-2605DDADD267}">
      <dgm:prSet/>
      <dgm:spPr/>
      <dgm:t>
        <a:bodyPr/>
        <a:lstStyle/>
        <a:p>
          <a:pPr algn="l"/>
          <a:endParaRPr lang="en-US" sz="1000">
            <a:solidFill>
              <a:schemeClr val="tx1"/>
            </a:solidFill>
          </a:endParaRPr>
        </a:p>
      </dgm:t>
    </dgm:pt>
    <dgm:pt modelId="{98C3E31F-BA9C-FD46-8A40-10592B93CD7A}">
      <dgm:prSet custT="1"/>
      <dgm:spPr/>
      <dgm:t>
        <a:bodyPr/>
        <a:lstStyle/>
        <a:p>
          <a:pPr algn="l"/>
          <a:r>
            <a:rPr lang="en-US" sz="1000" b="0" i="0" u="none">
              <a:solidFill>
                <a:schemeClr val="tx1"/>
              </a:solidFill>
            </a:rPr>
            <a:t>6-8 hours	36%</a:t>
          </a:r>
          <a:endParaRPr lang="en-US" sz="1000">
            <a:solidFill>
              <a:schemeClr val="tx1"/>
            </a:solidFill>
          </a:endParaRPr>
        </a:p>
      </dgm:t>
    </dgm:pt>
    <dgm:pt modelId="{38C6F905-7CC1-BA4D-B2FE-771853A68EEB}" type="parTrans" cxnId="{B8E4344D-E7B9-5148-94B5-16846F1C96AA}">
      <dgm:prSet/>
      <dgm:spPr/>
      <dgm:t>
        <a:bodyPr/>
        <a:lstStyle/>
        <a:p>
          <a:pPr algn="l"/>
          <a:endParaRPr lang="en-US" sz="1000">
            <a:solidFill>
              <a:schemeClr val="tx1"/>
            </a:solidFill>
          </a:endParaRPr>
        </a:p>
      </dgm:t>
    </dgm:pt>
    <dgm:pt modelId="{11F0A1C1-1D7E-3F4F-B089-0B8F406CFDA9}" type="sibTrans" cxnId="{B8E4344D-E7B9-5148-94B5-16846F1C96AA}">
      <dgm:prSet/>
      <dgm:spPr/>
      <dgm:t>
        <a:bodyPr/>
        <a:lstStyle/>
        <a:p>
          <a:pPr algn="l"/>
          <a:endParaRPr lang="en-US" sz="1000">
            <a:solidFill>
              <a:schemeClr val="tx1"/>
            </a:solidFill>
          </a:endParaRPr>
        </a:p>
      </dgm:t>
    </dgm:pt>
    <dgm:pt modelId="{51AA7B8B-2AB6-9A42-8A09-B68A46296662}">
      <dgm:prSet custT="1"/>
      <dgm:spPr/>
      <dgm:t>
        <a:bodyPr/>
        <a:lstStyle/>
        <a:p>
          <a:pPr algn="l"/>
          <a:r>
            <a:rPr lang="en-US" sz="1000" b="0" i="0" u="none">
              <a:solidFill>
                <a:schemeClr val="tx1"/>
              </a:solidFill>
            </a:rPr>
            <a:t>9-11 hours	20%</a:t>
          </a:r>
          <a:endParaRPr lang="en-US" sz="1000">
            <a:solidFill>
              <a:schemeClr val="tx1"/>
            </a:solidFill>
          </a:endParaRPr>
        </a:p>
      </dgm:t>
    </dgm:pt>
    <dgm:pt modelId="{78086BD1-B76A-9840-ACE7-C24749633052}" type="parTrans" cxnId="{C3264FAF-4156-EB46-966F-0D1C49B6254C}">
      <dgm:prSet/>
      <dgm:spPr/>
      <dgm:t>
        <a:bodyPr/>
        <a:lstStyle/>
        <a:p>
          <a:pPr algn="l"/>
          <a:endParaRPr lang="en-US" sz="1000">
            <a:solidFill>
              <a:schemeClr val="tx1"/>
            </a:solidFill>
          </a:endParaRPr>
        </a:p>
      </dgm:t>
    </dgm:pt>
    <dgm:pt modelId="{B7786BA2-49B0-634F-9ED7-95B933A1E225}" type="sibTrans" cxnId="{C3264FAF-4156-EB46-966F-0D1C49B6254C}">
      <dgm:prSet/>
      <dgm:spPr/>
      <dgm:t>
        <a:bodyPr/>
        <a:lstStyle/>
        <a:p>
          <a:pPr algn="l"/>
          <a:endParaRPr lang="en-US" sz="1000">
            <a:solidFill>
              <a:schemeClr val="tx1"/>
            </a:solidFill>
          </a:endParaRPr>
        </a:p>
      </dgm:t>
    </dgm:pt>
    <dgm:pt modelId="{FBAC7AE4-DCDF-F543-8F9F-DC614F1074B1}">
      <dgm:prSet custT="1"/>
      <dgm:spPr/>
      <dgm:t>
        <a:bodyPr/>
        <a:lstStyle/>
        <a:p>
          <a:pPr algn="l"/>
          <a:r>
            <a:rPr lang="en-US" sz="1000" b="0" i="0" u="none">
              <a:solidFill>
                <a:schemeClr val="tx1"/>
              </a:solidFill>
            </a:rPr>
            <a:t>&gt;12 hours	4%</a:t>
          </a:r>
          <a:endParaRPr lang="en-US" sz="1000">
            <a:solidFill>
              <a:schemeClr val="tx1"/>
            </a:solidFill>
          </a:endParaRPr>
        </a:p>
      </dgm:t>
    </dgm:pt>
    <dgm:pt modelId="{30E76864-45C9-D745-A89D-9887117083A2}" type="parTrans" cxnId="{1681AC9D-95EE-384C-A87C-BF3E991D28A8}">
      <dgm:prSet/>
      <dgm:spPr/>
      <dgm:t>
        <a:bodyPr/>
        <a:lstStyle/>
        <a:p>
          <a:pPr algn="l"/>
          <a:endParaRPr lang="en-US" sz="1000">
            <a:solidFill>
              <a:schemeClr val="tx1"/>
            </a:solidFill>
          </a:endParaRPr>
        </a:p>
      </dgm:t>
    </dgm:pt>
    <dgm:pt modelId="{CB80D806-BA5D-DF4F-AAF4-BF1C90D4C644}" type="sibTrans" cxnId="{1681AC9D-95EE-384C-A87C-BF3E991D28A8}">
      <dgm:prSet/>
      <dgm:spPr/>
      <dgm:t>
        <a:bodyPr/>
        <a:lstStyle/>
        <a:p>
          <a:pPr algn="l"/>
          <a:endParaRPr lang="en-US" sz="1000">
            <a:solidFill>
              <a:schemeClr val="tx1"/>
            </a:solidFill>
          </a:endParaRPr>
        </a:p>
      </dgm:t>
    </dgm:pt>
    <dgm:pt modelId="{4B55FC65-2547-9942-8D69-52E48A8B1A6B}">
      <dgm:prSet custT="1"/>
      <dgm:spPr/>
      <dgm:t>
        <a:bodyPr/>
        <a:lstStyle/>
        <a:p>
          <a:pPr algn="l"/>
          <a:r>
            <a:rPr lang="en-US" sz="1000" b="0" i="0" u="none">
              <a:solidFill>
                <a:schemeClr val="tx1"/>
              </a:solidFill>
            </a:rPr>
            <a:t>No	52%</a:t>
          </a:r>
          <a:endParaRPr lang="en-US" sz="1000">
            <a:solidFill>
              <a:schemeClr val="tx1"/>
            </a:solidFill>
          </a:endParaRPr>
        </a:p>
      </dgm:t>
    </dgm:pt>
    <dgm:pt modelId="{38556653-7830-B24A-AE95-970A578A275F}" type="parTrans" cxnId="{7A82E158-1A28-0B45-8165-240E18F6B476}">
      <dgm:prSet/>
      <dgm:spPr/>
      <dgm:t>
        <a:bodyPr/>
        <a:lstStyle/>
        <a:p>
          <a:pPr algn="l"/>
          <a:endParaRPr lang="en-US" sz="1000">
            <a:solidFill>
              <a:schemeClr val="tx1"/>
            </a:solidFill>
          </a:endParaRPr>
        </a:p>
      </dgm:t>
    </dgm:pt>
    <dgm:pt modelId="{E348C170-3528-B242-BBA4-4119B996CB37}" type="sibTrans" cxnId="{7A82E158-1A28-0B45-8165-240E18F6B476}">
      <dgm:prSet/>
      <dgm:spPr/>
      <dgm:t>
        <a:bodyPr/>
        <a:lstStyle/>
        <a:p>
          <a:pPr algn="l"/>
          <a:endParaRPr lang="en-US" sz="1000">
            <a:solidFill>
              <a:schemeClr val="tx1"/>
            </a:solidFill>
          </a:endParaRPr>
        </a:p>
      </dgm:t>
    </dgm:pt>
    <dgm:pt modelId="{848BB0A8-34F3-A940-89D0-FE3D17415EB5}">
      <dgm:prSet custT="1"/>
      <dgm:spPr/>
      <dgm:t>
        <a:bodyPr/>
        <a:lstStyle/>
        <a:p>
          <a:pPr algn="l"/>
          <a:r>
            <a:rPr lang="en-US" sz="1000" b="0" i="0" u="none">
              <a:solidFill>
                <a:schemeClr val="tx1"/>
              </a:solidFill>
            </a:rPr>
            <a:t>No response	4%</a:t>
          </a:r>
          <a:endParaRPr lang="en-US" sz="1000">
            <a:solidFill>
              <a:schemeClr val="tx1"/>
            </a:solidFill>
          </a:endParaRPr>
        </a:p>
      </dgm:t>
    </dgm:pt>
    <dgm:pt modelId="{7B7870C9-A86A-3842-8EA4-B03C54B03423}" type="parTrans" cxnId="{BC49218D-CE93-F94A-B828-AA41C81B7BAD}">
      <dgm:prSet/>
      <dgm:spPr/>
      <dgm:t>
        <a:bodyPr/>
        <a:lstStyle/>
        <a:p>
          <a:pPr algn="l"/>
          <a:endParaRPr lang="en-US" sz="1000">
            <a:solidFill>
              <a:schemeClr val="tx1"/>
            </a:solidFill>
          </a:endParaRPr>
        </a:p>
      </dgm:t>
    </dgm:pt>
    <dgm:pt modelId="{D476D0B5-8095-694F-89A3-7A575872D063}" type="sibTrans" cxnId="{BC49218D-CE93-F94A-B828-AA41C81B7BAD}">
      <dgm:prSet/>
      <dgm:spPr/>
      <dgm:t>
        <a:bodyPr/>
        <a:lstStyle/>
        <a:p>
          <a:pPr algn="l"/>
          <a:endParaRPr lang="en-US" sz="1000">
            <a:solidFill>
              <a:schemeClr val="tx1"/>
            </a:solidFill>
          </a:endParaRPr>
        </a:p>
      </dgm:t>
    </dgm:pt>
    <dgm:pt modelId="{D75085F9-C23D-2A4E-88DC-DC503C1ABE8C}">
      <dgm:prSet custT="1"/>
      <dgm:spPr/>
      <dgm:t>
        <a:bodyPr/>
        <a:lstStyle/>
        <a:p>
          <a:pPr algn="l"/>
          <a:r>
            <a:rPr lang="en-US" sz="1000" b="0" i="0" u="none">
              <a:solidFill>
                <a:schemeClr val="tx1"/>
              </a:solidFill>
            </a:rPr>
            <a:t>- ECE 240	25%</a:t>
          </a:r>
          <a:endParaRPr lang="en-US" sz="1000">
            <a:solidFill>
              <a:schemeClr val="tx1"/>
            </a:solidFill>
          </a:endParaRPr>
        </a:p>
      </dgm:t>
    </dgm:pt>
    <dgm:pt modelId="{DA2322FC-6BF7-4846-889A-948B004F7093}" type="parTrans" cxnId="{3E71FCAC-950B-F14E-B1B8-0098F1AE3647}">
      <dgm:prSet/>
      <dgm:spPr/>
      <dgm:t>
        <a:bodyPr/>
        <a:lstStyle/>
        <a:p>
          <a:pPr algn="l"/>
          <a:endParaRPr lang="en-US" sz="1000">
            <a:solidFill>
              <a:schemeClr val="tx1"/>
            </a:solidFill>
          </a:endParaRPr>
        </a:p>
      </dgm:t>
    </dgm:pt>
    <dgm:pt modelId="{4FB9F533-E661-8A41-ABE2-FA0796B38E91}" type="sibTrans" cxnId="{3E71FCAC-950B-F14E-B1B8-0098F1AE3647}">
      <dgm:prSet/>
      <dgm:spPr/>
      <dgm:t>
        <a:bodyPr/>
        <a:lstStyle/>
        <a:p>
          <a:pPr algn="l"/>
          <a:endParaRPr lang="en-US" sz="1000">
            <a:solidFill>
              <a:schemeClr val="tx1"/>
            </a:solidFill>
          </a:endParaRPr>
        </a:p>
      </dgm:t>
    </dgm:pt>
    <dgm:pt modelId="{DF4DE0CC-0088-114C-B3B4-889AF9FFE5B4}" type="pres">
      <dgm:prSet presAssocID="{766A2126-C88C-EB45-849F-3337E1CCDD3D}" presName="theList" presStyleCnt="0">
        <dgm:presLayoutVars>
          <dgm:dir/>
          <dgm:animLvl val="lvl"/>
          <dgm:resizeHandles val="exact"/>
        </dgm:presLayoutVars>
      </dgm:prSet>
      <dgm:spPr/>
    </dgm:pt>
    <dgm:pt modelId="{CE3993E9-AF38-E044-96B7-1EC47D751370}" type="pres">
      <dgm:prSet presAssocID="{B525D86E-24B6-6B46-A4C1-23E0E9474B3B}" presName="compNode" presStyleCnt="0"/>
      <dgm:spPr/>
    </dgm:pt>
    <dgm:pt modelId="{0DCC9BB2-59BA-4041-88CF-4F954CF8417E}" type="pres">
      <dgm:prSet presAssocID="{B525D86E-24B6-6B46-A4C1-23E0E9474B3B}" presName="aNode" presStyleLbl="bgShp" presStyleIdx="0" presStyleCnt="3"/>
      <dgm:spPr/>
    </dgm:pt>
    <dgm:pt modelId="{ED683DCF-CB67-934A-A707-45B96C130473}" type="pres">
      <dgm:prSet presAssocID="{B525D86E-24B6-6B46-A4C1-23E0E9474B3B}" presName="textNode" presStyleLbl="bgShp" presStyleIdx="0" presStyleCnt="3"/>
      <dgm:spPr/>
    </dgm:pt>
    <dgm:pt modelId="{716F3DB7-570D-7446-8C0E-62780647F441}" type="pres">
      <dgm:prSet presAssocID="{B525D86E-24B6-6B46-A4C1-23E0E9474B3B}" presName="compChildNode" presStyleCnt="0"/>
      <dgm:spPr/>
    </dgm:pt>
    <dgm:pt modelId="{5BC762CC-5C4C-0E4A-BEF8-70FA936BB532}" type="pres">
      <dgm:prSet presAssocID="{B525D86E-24B6-6B46-A4C1-23E0E9474B3B}" presName="theInnerList" presStyleCnt="0"/>
      <dgm:spPr/>
    </dgm:pt>
    <dgm:pt modelId="{572EABF5-1C15-E242-8019-590D6AE6A20B}" type="pres">
      <dgm:prSet presAssocID="{764DA459-1A2F-FB41-8DBC-71662D2E250D}" presName="childNode" presStyleLbl="node1" presStyleIdx="0" presStyleCnt="11">
        <dgm:presLayoutVars>
          <dgm:bulletEnabled val="1"/>
        </dgm:presLayoutVars>
      </dgm:prSet>
      <dgm:spPr/>
    </dgm:pt>
    <dgm:pt modelId="{D522DB4D-D031-2349-95C3-838AB7251686}" type="pres">
      <dgm:prSet presAssocID="{764DA459-1A2F-FB41-8DBC-71662D2E250D}" presName="aSpace2" presStyleCnt="0"/>
      <dgm:spPr/>
    </dgm:pt>
    <dgm:pt modelId="{FF3E5BF1-8B3E-D040-9C98-6FA6F4B2A279}" type="pres">
      <dgm:prSet presAssocID="{D75085F9-C23D-2A4E-88DC-DC503C1ABE8C}" presName="childNode" presStyleLbl="node1" presStyleIdx="1" presStyleCnt="11">
        <dgm:presLayoutVars>
          <dgm:bulletEnabled val="1"/>
        </dgm:presLayoutVars>
      </dgm:prSet>
      <dgm:spPr/>
    </dgm:pt>
    <dgm:pt modelId="{61F38DAB-E30E-B143-A744-A906721D494B}" type="pres">
      <dgm:prSet presAssocID="{D75085F9-C23D-2A4E-88DC-DC503C1ABE8C}" presName="aSpace2" presStyleCnt="0"/>
      <dgm:spPr/>
    </dgm:pt>
    <dgm:pt modelId="{E45F4305-9E68-8943-8109-E104BCB4C641}" type="pres">
      <dgm:prSet presAssocID="{B705F52D-4516-CD49-9997-C4441C571FB5}" presName="childNode" presStyleLbl="node1" presStyleIdx="2" presStyleCnt="11">
        <dgm:presLayoutVars>
          <dgm:bulletEnabled val="1"/>
        </dgm:presLayoutVars>
      </dgm:prSet>
      <dgm:spPr/>
    </dgm:pt>
    <dgm:pt modelId="{E1AE1700-94E2-644D-A039-B9FAB7717118}" type="pres">
      <dgm:prSet presAssocID="{B705F52D-4516-CD49-9997-C4441C571FB5}" presName="aSpace2" presStyleCnt="0"/>
      <dgm:spPr/>
    </dgm:pt>
    <dgm:pt modelId="{F09FA2C9-DD91-7D4F-9066-2BD5DB49232B}" type="pres">
      <dgm:prSet presAssocID="{BD0B315F-F220-144F-A818-4656D437F2B5}" presName="childNode" presStyleLbl="node1" presStyleIdx="3" presStyleCnt="11">
        <dgm:presLayoutVars>
          <dgm:bulletEnabled val="1"/>
        </dgm:presLayoutVars>
      </dgm:prSet>
      <dgm:spPr/>
    </dgm:pt>
    <dgm:pt modelId="{CD70D07B-D920-6D42-AB87-530D2FD574A3}" type="pres">
      <dgm:prSet presAssocID="{B525D86E-24B6-6B46-A4C1-23E0E9474B3B}" presName="aSpace" presStyleCnt="0"/>
      <dgm:spPr/>
    </dgm:pt>
    <dgm:pt modelId="{D4E06862-14E8-5948-9D4D-3090AF9D725A}" type="pres">
      <dgm:prSet presAssocID="{F7B8FD47-075A-1041-9B91-EA9A62C8F727}" presName="compNode" presStyleCnt="0"/>
      <dgm:spPr/>
    </dgm:pt>
    <dgm:pt modelId="{576427D9-B47A-C34A-8DD3-484B2D389726}" type="pres">
      <dgm:prSet presAssocID="{F7B8FD47-075A-1041-9B91-EA9A62C8F727}" presName="aNode" presStyleLbl="bgShp" presStyleIdx="1" presStyleCnt="3"/>
      <dgm:spPr/>
    </dgm:pt>
    <dgm:pt modelId="{C7BB073B-3A7C-6F4A-8F34-4D5D20D342BB}" type="pres">
      <dgm:prSet presAssocID="{F7B8FD47-075A-1041-9B91-EA9A62C8F727}" presName="textNode" presStyleLbl="bgShp" presStyleIdx="1" presStyleCnt="3"/>
      <dgm:spPr/>
    </dgm:pt>
    <dgm:pt modelId="{17307006-DF83-A848-95E9-EB5DB6D1AC92}" type="pres">
      <dgm:prSet presAssocID="{F7B8FD47-075A-1041-9B91-EA9A62C8F727}" presName="compChildNode" presStyleCnt="0"/>
      <dgm:spPr/>
    </dgm:pt>
    <dgm:pt modelId="{876C2644-3DB1-0F43-95F0-DAD321C95BFC}" type="pres">
      <dgm:prSet presAssocID="{F7B8FD47-075A-1041-9B91-EA9A62C8F727}" presName="theInnerList" presStyleCnt="0"/>
      <dgm:spPr/>
    </dgm:pt>
    <dgm:pt modelId="{B09F10AC-0D97-C341-A437-AB0D0C0174C3}" type="pres">
      <dgm:prSet presAssocID="{ECB42EBF-3649-8945-839E-CCFFD61CB4F4}" presName="childNode" presStyleLbl="node1" presStyleIdx="4" presStyleCnt="11">
        <dgm:presLayoutVars>
          <dgm:bulletEnabled val="1"/>
        </dgm:presLayoutVars>
      </dgm:prSet>
      <dgm:spPr/>
    </dgm:pt>
    <dgm:pt modelId="{8E504F99-5D87-A140-8A43-6D9D1F2EBADC}" type="pres">
      <dgm:prSet presAssocID="{ECB42EBF-3649-8945-839E-CCFFD61CB4F4}" presName="aSpace2" presStyleCnt="0"/>
      <dgm:spPr/>
    </dgm:pt>
    <dgm:pt modelId="{4415712C-6148-3D4C-B4F2-51B50D32CC58}" type="pres">
      <dgm:prSet presAssocID="{98C3E31F-BA9C-FD46-8A40-10592B93CD7A}" presName="childNode" presStyleLbl="node1" presStyleIdx="5" presStyleCnt="11">
        <dgm:presLayoutVars>
          <dgm:bulletEnabled val="1"/>
        </dgm:presLayoutVars>
      </dgm:prSet>
      <dgm:spPr/>
    </dgm:pt>
    <dgm:pt modelId="{7C2C76BB-9775-334D-8265-A033D9C80B5E}" type="pres">
      <dgm:prSet presAssocID="{98C3E31F-BA9C-FD46-8A40-10592B93CD7A}" presName="aSpace2" presStyleCnt="0"/>
      <dgm:spPr/>
    </dgm:pt>
    <dgm:pt modelId="{D66896C7-214A-174E-9FE1-81ED42B54177}" type="pres">
      <dgm:prSet presAssocID="{51AA7B8B-2AB6-9A42-8A09-B68A46296662}" presName="childNode" presStyleLbl="node1" presStyleIdx="6" presStyleCnt="11">
        <dgm:presLayoutVars>
          <dgm:bulletEnabled val="1"/>
        </dgm:presLayoutVars>
      </dgm:prSet>
      <dgm:spPr/>
    </dgm:pt>
    <dgm:pt modelId="{7EF111B0-9268-924D-8B48-3325C74CAFD4}" type="pres">
      <dgm:prSet presAssocID="{51AA7B8B-2AB6-9A42-8A09-B68A46296662}" presName="aSpace2" presStyleCnt="0"/>
      <dgm:spPr/>
    </dgm:pt>
    <dgm:pt modelId="{DDC089A8-13FD-DB49-9D24-0ADA7910BD29}" type="pres">
      <dgm:prSet presAssocID="{FBAC7AE4-DCDF-F543-8F9F-DC614F1074B1}" presName="childNode" presStyleLbl="node1" presStyleIdx="7" presStyleCnt="11">
        <dgm:presLayoutVars>
          <dgm:bulletEnabled val="1"/>
        </dgm:presLayoutVars>
      </dgm:prSet>
      <dgm:spPr/>
    </dgm:pt>
    <dgm:pt modelId="{ECBBF486-C382-C242-A525-560E6A64C901}" type="pres">
      <dgm:prSet presAssocID="{F7B8FD47-075A-1041-9B91-EA9A62C8F727}" presName="aSpace" presStyleCnt="0"/>
      <dgm:spPr/>
    </dgm:pt>
    <dgm:pt modelId="{C6C39A07-A7CF-A440-AD99-7514F9E382C1}" type="pres">
      <dgm:prSet presAssocID="{885A8E69-ABBE-1A43-9AB8-5CBC6AE7CC79}" presName="compNode" presStyleCnt="0"/>
      <dgm:spPr/>
    </dgm:pt>
    <dgm:pt modelId="{9C151364-7D08-184C-83C4-AEBA2B958164}" type="pres">
      <dgm:prSet presAssocID="{885A8E69-ABBE-1A43-9AB8-5CBC6AE7CC79}" presName="aNode" presStyleLbl="bgShp" presStyleIdx="2" presStyleCnt="3"/>
      <dgm:spPr/>
    </dgm:pt>
    <dgm:pt modelId="{29F56D9D-507B-274B-B745-2B65B6CD7702}" type="pres">
      <dgm:prSet presAssocID="{885A8E69-ABBE-1A43-9AB8-5CBC6AE7CC79}" presName="textNode" presStyleLbl="bgShp" presStyleIdx="2" presStyleCnt="3"/>
      <dgm:spPr/>
    </dgm:pt>
    <dgm:pt modelId="{2DEC6740-EFA1-8346-B56A-A8668FF5F252}" type="pres">
      <dgm:prSet presAssocID="{885A8E69-ABBE-1A43-9AB8-5CBC6AE7CC79}" presName="compChildNode" presStyleCnt="0"/>
      <dgm:spPr/>
    </dgm:pt>
    <dgm:pt modelId="{F90288E7-8CC9-C943-8738-E956985E0D75}" type="pres">
      <dgm:prSet presAssocID="{885A8E69-ABBE-1A43-9AB8-5CBC6AE7CC79}" presName="theInnerList" presStyleCnt="0"/>
      <dgm:spPr/>
    </dgm:pt>
    <dgm:pt modelId="{85C1B0D0-EC4C-154C-A183-126862EE6A22}" type="pres">
      <dgm:prSet presAssocID="{B845C232-D2E1-7C40-8E18-0B4D2295FF00}" presName="childNode" presStyleLbl="node1" presStyleIdx="8" presStyleCnt="11">
        <dgm:presLayoutVars>
          <dgm:bulletEnabled val="1"/>
        </dgm:presLayoutVars>
      </dgm:prSet>
      <dgm:spPr/>
    </dgm:pt>
    <dgm:pt modelId="{5F00C63D-890F-4749-92CA-FF7DE0C0BBE4}" type="pres">
      <dgm:prSet presAssocID="{B845C232-D2E1-7C40-8E18-0B4D2295FF00}" presName="aSpace2" presStyleCnt="0"/>
      <dgm:spPr/>
    </dgm:pt>
    <dgm:pt modelId="{6C6DF509-177F-584E-9D17-E749B598AC35}" type="pres">
      <dgm:prSet presAssocID="{4B55FC65-2547-9942-8D69-52E48A8B1A6B}" presName="childNode" presStyleLbl="node1" presStyleIdx="9" presStyleCnt="11">
        <dgm:presLayoutVars>
          <dgm:bulletEnabled val="1"/>
        </dgm:presLayoutVars>
      </dgm:prSet>
      <dgm:spPr/>
    </dgm:pt>
    <dgm:pt modelId="{81A3C2E2-ED42-BC45-BC24-357A6574C75A}" type="pres">
      <dgm:prSet presAssocID="{4B55FC65-2547-9942-8D69-52E48A8B1A6B}" presName="aSpace2" presStyleCnt="0"/>
      <dgm:spPr/>
    </dgm:pt>
    <dgm:pt modelId="{E4E322F2-F88E-5F46-B15C-E87A7B3876E8}" type="pres">
      <dgm:prSet presAssocID="{848BB0A8-34F3-A940-89D0-FE3D17415EB5}" presName="childNode" presStyleLbl="node1" presStyleIdx="10" presStyleCnt="11">
        <dgm:presLayoutVars>
          <dgm:bulletEnabled val="1"/>
        </dgm:presLayoutVars>
      </dgm:prSet>
      <dgm:spPr/>
    </dgm:pt>
  </dgm:ptLst>
  <dgm:cxnLst>
    <dgm:cxn modelId="{2252D307-34DA-9348-A6A2-6B0830E9CC74}" srcId="{B525D86E-24B6-6B46-A4C1-23E0E9474B3B}" destId="{BD0B315F-F220-144F-A818-4656D437F2B5}" srcOrd="3" destOrd="0" parTransId="{7EDEDE08-8D59-9044-9EE8-627CF491A7B3}" sibTransId="{18A26BAE-DF35-D744-B37F-C8E74CB37C41}"/>
    <dgm:cxn modelId="{8BFD2908-7C6D-7A47-8191-2605DDADD267}" srcId="{F7B8FD47-075A-1041-9B91-EA9A62C8F727}" destId="{ECB42EBF-3649-8945-839E-CCFFD61CB4F4}" srcOrd="0" destOrd="0" parTransId="{1D15C41C-B0FF-8E4E-AE23-E19557DFB1BA}" sibTransId="{865544A3-AEF0-D142-843C-A206814E31B2}"/>
    <dgm:cxn modelId="{C0AD770B-1E11-8D4D-AB6D-6B8830BEFE27}" srcId="{885A8E69-ABBE-1A43-9AB8-5CBC6AE7CC79}" destId="{B845C232-D2E1-7C40-8E18-0B4D2295FF00}" srcOrd="0" destOrd="0" parTransId="{7336D93F-943A-AE44-883A-60F7927BEC3C}" sibTransId="{2F27AAF4-EFE4-F44B-8B6B-D1F88CD9F58E}"/>
    <dgm:cxn modelId="{7E2D0E19-511A-7648-BD5F-F2147F9E26F6}" type="presOf" srcId="{4B55FC65-2547-9942-8D69-52E48A8B1A6B}" destId="{6C6DF509-177F-584E-9D17-E749B598AC35}" srcOrd="0" destOrd="0" presId="urn:microsoft.com/office/officeart/2005/8/layout/lProcess2"/>
    <dgm:cxn modelId="{B6484E1C-7C60-134D-955A-4BB41467AA70}" type="presOf" srcId="{885A8E69-ABBE-1A43-9AB8-5CBC6AE7CC79}" destId="{9C151364-7D08-184C-83C4-AEBA2B958164}" srcOrd="0" destOrd="0" presId="urn:microsoft.com/office/officeart/2005/8/layout/lProcess2"/>
    <dgm:cxn modelId="{E0CEA31D-6D17-C845-9EDC-EC06196E0805}" srcId="{766A2126-C88C-EB45-849F-3337E1CCDD3D}" destId="{885A8E69-ABBE-1A43-9AB8-5CBC6AE7CC79}" srcOrd="2" destOrd="0" parTransId="{5C4B2581-7D24-D840-8056-3983B7D02DBC}" sibTransId="{559936FE-E61A-8D46-BFDA-32E8D46F02BE}"/>
    <dgm:cxn modelId="{EBE9C91E-D45B-D043-8C34-CA5BD69C587D}" type="presOf" srcId="{F7B8FD47-075A-1041-9B91-EA9A62C8F727}" destId="{C7BB073B-3A7C-6F4A-8F34-4D5D20D342BB}" srcOrd="1" destOrd="0" presId="urn:microsoft.com/office/officeart/2005/8/layout/lProcess2"/>
    <dgm:cxn modelId="{47F50E22-5873-A94D-996D-3C8B8720A242}" type="presOf" srcId="{764DA459-1A2F-FB41-8DBC-71662D2E250D}" destId="{572EABF5-1C15-E242-8019-590D6AE6A20B}" srcOrd="0" destOrd="0" presId="urn:microsoft.com/office/officeart/2005/8/layout/lProcess2"/>
    <dgm:cxn modelId="{6FCCEB3A-C43E-D743-9A92-F4980ABE8160}" type="presOf" srcId="{51AA7B8B-2AB6-9A42-8A09-B68A46296662}" destId="{D66896C7-214A-174E-9FE1-81ED42B54177}" srcOrd="0" destOrd="0" presId="urn:microsoft.com/office/officeart/2005/8/layout/lProcess2"/>
    <dgm:cxn modelId="{86F70549-7AB2-DA41-8CB0-BDB89A580A1E}" type="presOf" srcId="{B525D86E-24B6-6B46-A4C1-23E0E9474B3B}" destId="{0DCC9BB2-59BA-4041-88CF-4F954CF8417E}" srcOrd="0" destOrd="0" presId="urn:microsoft.com/office/officeart/2005/8/layout/lProcess2"/>
    <dgm:cxn modelId="{B8E4344D-E7B9-5148-94B5-16846F1C96AA}" srcId="{F7B8FD47-075A-1041-9B91-EA9A62C8F727}" destId="{98C3E31F-BA9C-FD46-8A40-10592B93CD7A}" srcOrd="1" destOrd="0" parTransId="{38C6F905-7CC1-BA4D-B2FE-771853A68EEB}" sibTransId="{11F0A1C1-1D7E-3F4F-B089-0B8F406CFDA9}"/>
    <dgm:cxn modelId="{8349B154-6711-DD44-ADEE-16C3945B28B5}" srcId="{B525D86E-24B6-6B46-A4C1-23E0E9474B3B}" destId="{B705F52D-4516-CD49-9997-C4441C571FB5}" srcOrd="2" destOrd="0" parTransId="{0DDFA453-993B-0343-BA4F-2DBE0367340C}" sibTransId="{17C7978A-A4BF-874B-8D1D-7D25F078FF34}"/>
    <dgm:cxn modelId="{7A82E158-1A28-0B45-8165-240E18F6B476}" srcId="{885A8E69-ABBE-1A43-9AB8-5CBC6AE7CC79}" destId="{4B55FC65-2547-9942-8D69-52E48A8B1A6B}" srcOrd="1" destOrd="0" parTransId="{38556653-7830-B24A-AE95-970A578A275F}" sibTransId="{E348C170-3528-B242-BBA4-4119B996CB37}"/>
    <dgm:cxn modelId="{D13DBE66-4DEB-1444-9A23-20641B9180C4}" type="presOf" srcId="{B845C232-D2E1-7C40-8E18-0B4D2295FF00}" destId="{85C1B0D0-EC4C-154C-A183-126862EE6A22}" srcOrd="0" destOrd="0" presId="urn:microsoft.com/office/officeart/2005/8/layout/lProcess2"/>
    <dgm:cxn modelId="{E9F8D087-8177-8C4F-9A62-AFDC7B350301}" type="presOf" srcId="{D75085F9-C23D-2A4E-88DC-DC503C1ABE8C}" destId="{FF3E5BF1-8B3E-D040-9C98-6FA6F4B2A279}" srcOrd="0" destOrd="0" presId="urn:microsoft.com/office/officeart/2005/8/layout/lProcess2"/>
    <dgm:cxn modelId="{329BF18B-80A3-E147-9C97-CE8E2B7CCE20}" type="presOf" srcId="{98C3E31F-BA9C-FD46-8A40-10592B93CD7A}" destId="{4415712C-6148-3D4C-B4F2-51B50D32CC58}" srcOrd="0" destOrd="0" presId="urn:microsoft.com/office/officeart/2005/8/layout/lProcess2"/>
    <dgm:cxn modelId="{BC49218D-CE93-F94A-B828-AA41C81B7BAD}" srcId="{885A8E69-ABBE-1A43-9AB8-5CBC6AE7CC79}" destId="{848BB0A8-34F3-A940-89D0-FE3D17415EB5}" srcOrd="2" destOrd="0" parTransId="{7B7870C9-A86A-3842-8EA4-B03C54B03423}" sibTransId="{D476D0B5-8095-694F-89A3-7A575872D063}"/>
    <dgm:cxn modelId="{6BCC688D-77D2-8C4B-92C5-9BD793D26C14}" type="presOf" srcId="{FBAC7AE4-DCDF-F543-8F9F-DC614F1074B1}" destId="{DDC089A8-13FD-DB49-9D24-0ADA7910BD29}" srcOrd="0" destOrd="0" presId="urn:microsoft.com/office/officeart/2005/8/layout/lProcess2"/>
    <dgm:cxn modelId="{A8CF888E-FD1F-2040-9907-9B944E7A9784}" srcId="{B525D86E-24B6-6B46-A4C1-23E0E9474B3B}" destId="{764DA459-1A2F-FB41-8DBC-71662D2E250D}" srcOrd="0" destOrd="0" parTransId="{B4C7C64C-7C9E-1E42-9780-A9FD71AC7EDD}" sibTransId="{1F056783-79CE-B642-9311-E142D5B8BF23}"/>
    <dgm:cxn modelId="{AA562F94-1A49-2B4F-88F6-33CEF90E1ADC}" type="presOf" srcId="{848BB0A8-34F3-A940-89D0-FE3D17415EB5}" destId="{E4E322F2-F88E-5F46-B15C-E87A7B3876E8}" srcOrd="0" destOrd="0" presId="urn:microsoft.com/office/officeart/2005/8/layout/lProcess2"/>
    <dgm:cxn modelId="{86DEBF9C-B587-2840-92C9-1894F507F60A}" type="presOf" srcId="{ECB42EBF-3649-8945-839E-CCFFD61CB4F4}" destId="{B09F10AC-0D97-C341-A437-AB0D0C0174C3}" srcOrd="0" destOrd="0" presId="urn:microsoft.com/office/officeart/2005/8/layout/lProcess2"/>
    <dgm:cxn modelId="{1681AC9D-95EE-384C-A87C-BF3E991D28A8}" srcId="{F7B8FD47-075A-1041-9B91-EA9A62C8F727}" destId="{FBAC7AE4-DCDF-F543-8F9F-DC614F1074B1}" srcOrd="3" destOrd="0" parTransId="{30E76864-45C9-D745-A89D-9887117083A2}" sibTransId="{CB80D806-BA5D-DF4F-AAF4-BF1C90D4C644}"/>
    <dgm:cxn modelId="{953F4CA6-EC32-1C46-9DBF-E466E71C21C2}" type="presOf" srcId="{885A8E69-ABBE-1A43-9AB8-5CBC6AE7CC79}" destId="{29F56D9D-507B-274B-B745-2B65B6CD7702}" srcOrd="1" destOrd="0" presId="urn:microsoft.com/office/officeart/2005/8/layout/lProcess2"/>
    <dgm:cxn modelId="{3E71FCAC-950B-F14E-B1B8-0098F1AE3647}" srcId="{B525D86E-24B6-6B46-A4C1-23E0E9474B3B}" destId="{D75085F9-C23D-2A4E-88DC-DC503C1ABE8C}" srcOrd="1" destOrd="0" parTransId="{DA2322FC-6BF7-4846-889A-948B004F7093}" sibTransId="{4FB9F533-E661-8A41-ABE2-FA0796B38E91}"/>
    <dgm:cxn modelId="{C3264FAF-4156-EB46-966F-0D1C49B6254C}" srcId="{F7B8FD47-075A-1041-9B91-EA9A62C8F727}" destId="{51AA7B8B-2AB6-9A42-8A09-B68A46296662}" srcOrd="2" destOrd="0" parTransId="{78086BD1-B76A-9840-ACE7-C24749633052}" sibTransId="{B7786BA2-49B0-634F-9ED7-95B933A1E225}"/>
    <dgm:cxn modelId="{BDBB62C2-A7C9-CE4F-AE48-8BF6B2EDC05C}" type="presOf" srcId="{766A2126-C88C-EB45-849F-3337E1CCDD3D}" destId="{DF4DE0CC-0088-114C-B3B4-889AF9FFE5B4}" srcOrd="0" destOrd="0" presId="urn:microsoft.com/office/officeart/2005/8/layout/lProcess2"/>
    <dgm:cxn modelId="{F997D3C3-7EA8-7747-98D0-5B91AC11223B}" srcId="{766A2126-C88C-EB45-849F-3337E1CCDD3D}" destId="{F7B8FD47-075A-1041-9B91-EA9A62C8F727}" srcOrd="1" destOrd="0" parTransId="{B343C81B-1C78-2D4E-A60C-BBEAB1204046}" sibTransId="{AEB0557D-37E3-984C-B373-0326602D11A1}"/>
    <dgm:cxn modelId="{949270CE-A6CA-6047-AD2D-4B4DF77ACBBA}" srcId="{766A2126-C88C-EB45-849F-3337E1CCDD3D}" destId="{B525D86E-24B6-6B46-A4C1-23E0E9474B3B}" srcOrd="0" destOrd="0" parTransId="{0AEC7347-4ED0-B641-9B1F-88AA49F5F74F}" sibTransId="{FE7BDB41-B39F-4147-9D10-E5E3F83232DE}"/>
    <dgm:cxn modelId="{B7C562D8-0A99-E041-B420-C8CEA40FC9BB}" type="presOf" srcId="{B705F52D-4516-CD49-9997-C4441C571FB5}" destId="{E45F4305-9E68-8943-8109-E104BCB4C641}" srcOrd="0" destOrd="0" presId="urn:microsoft.com/office/officeart/2005/8/layout/lProcess2"/>
    <dgm:cxn modelId="{927BA8DA-F257-F64F-9818-0FB8532B2B5C}" type="presOf" srcId="{F7B8FD47-075A-1041-9B91-EA9A62C8F727}" destId="{576427D9-B47A-C34A-8DD3-484B2D389726}" srcOrd="0" destOrd="0" presId="urn:microsoft.com/office/officeart/2005/8/layout/lProcess2"/>
    <dgm:cxn modelId="{0AA26BEF-62CB-A440-BDA0-20B89FFF98F7}" type="presOf" srcId="{BD0B315F-F220-144F-A818-4656D437F2B5}" destId="{F09FA2C9-DD91-7D4F-9066-2BD5DB49232B}" srcOrd="0" destOrd="0" presId="urn:microsoft.com/office/officeart/2005/8/layout/lProcess2"/>
    <dgm:cxn modelId="{54A0FAFD-9CEC-AF41-B680-A0E95F82BBEC}" type="presOf" srcId="{B525D86E-24B6-6B46-A4C1-23E0E9474B3B}" destId="{ED683DCF-CB67-934A-A707-45B96C130473}" srcOrd="1" destOrd="0" presId="urn:microsoft.com/office/officeart/2005/8/layout/lProcess2"/>
    <dgm:cxn modelId="{2B156287-9220-5E48-AF60-C90F63DABA0D}" type="presParOf" srcId="{DF4DE0CC-0088-114C-B3B4-889AF9FFE5B4}" destId="{CE3993E9-AF38-E044-96B7-1EC47D751370}" srcOrd="0" destOrd="0" presId="urn:microsoft.com/office/officeart/2005/8/layout/lProcess2"/>
    <dgm:cxn modelId="{5C59CD91-9106-A44F-B43A-9A7132606D76}" type="presParOf" srcId="{CE3993E9-AF38-E044-96B7-1EC47D751370}" destId="{0DCC9BB2-59BA-4041-88CF-4F954CF8417E}" srcOrd="0" destOrd="0" presId="urn:microsoft.com/office/officeart/2005/8/layout/lProcess2"/>
    <dgm:cxn modelId="{C98BB62D-4D01-D843-ADE2-E594AC6E9A4B}" type="presParOf" srcId="{CE3993E9-AF38-E044-96B7-1EC47D751370}" destId="{ED683DCF-CB67-934A-A707-45B96C130473}" srcOrd="1" destOrd="0" presId="urn:microsoft.com/office/officeart/2005/8/layout/lProcess2"/>
    <dgm:cxn modelId="{37E3466F-7B3D-ED41-8A13-8FA51523CA0B}" type="presParOf" srcId="{CE3993E9-AF38-E044-96B7-1EC47D751370}" destId="{716F3DB7-570D-7446-8C0E-62780647F441}" srcOrd="2" destOrd="0" presId="urn:microsoft.com/office/officeart/2005/8/layout/lProcess2"/>
    <dgm:cxn modelId="{A7C3BA9D-ECFD-784F-9524-2F3D63911F3C}" type="presParOf" srcId="{716F3DB7-570D-7446-8C0E-62780647F441}" destId="{5BC762CC-5C4C-0E4A-BEF8-70FA936BB532}" srcOrd="0" destOrd="0" presId="urn:microsoft.com/office/officeart/2005/8/layout/lProcess2"/>
    <dgm:cxn modelId="{423D4EBC-3EF3-5841-839B-491F35F13E0D}" type="presParOf" srcId="{5BC762CC-5C4C-0E4A-BEF8-70FA936BB532}" destId="{572EABF5-1C15-E242-8019-590D6AE6A20B}" srcOrd="0" destOrd="0" presId="urn:microsoft.com/office/officeart/2005/8/layout/lProcess2"/>
    <dgm:cxn modelId="{98A30295-6E8D-3C43-83C9-24DBC7A0D878}" type="presParOf" srcId="{5BC762CC-5C4C-0E4A-BEF8-70FA936BB532}" destId="{D522DB4D-D031-2349-95C3-838AB7251686}" srcOrd="1" destOrd="0" presId="urn:microsoft.com/office/officeart/2005/8/layout/lProcess2"/>
    <dgm:cxn modelId="{55B95F07-F9EC-CC40-8AB6-E0F18AD26981}" type="presParOf" srcId="{5BC762CC-5C4C-0E4A-BEF8-70FA936BB532}" destId="{FF3E5BF1-8B3E-D040-9C98-6FA6F4B2A279}" srcOrd="2" destOrd="0" presId="urn:microsoft.com/office/officeart/2005/8/layout/lProcess2"/>
    <dgm:cxn modelId="{22943DBE-D4BF-4E47-A0E0-6F2FF307A01C}" type="presParOf" srcId="{5BC762CC-5C4C-0E4A-BEF8-70FA936BB532}" destId="{61F38DAB-E30E-B143-A744-A906721D494B}" srcOrd="3" destOrd="0" presId="urn:microsoft.com/office/officeart/2005/8/layout/lProcess2"/>
    <dgm:cxn modelId="{09B2670F-0A76-594D-81BD-A7724A25A80A}" type="presParOf" srcId="{5BC762CC-5C4C-0E4A-BEF8-70FA936BB532}" destId="{E45F4305-9E68-8943-8109-E104BCB4C641}" srcOrd="4" destOrd="0" presId="urn:microsoft.com/office/officeart/2005/8/layout/lProcess2"/>
    <dgm:cxn modelId="{E0340BAC-FF07-BF4D-967E-4D46803542F7}" type="presParOf" srcId="{5BC762CC-5C4C-0E4A-BEF8-70FA936BB532}" destId="{E1AE1700-94E2-644D-A039-B9FAB7717118}" srcOrd="5" destOrd="0" presId="urn:microsoft.com/office/officeart/2005/8/layout/lProcess2"/>
    <dgm:cxn modelId="{05A05B63-01CD-6C48-A37F-ACE1D71B3334}" type="presParOf" srcId="{5BC762CC-5C4C-0E4A-BEF8-70FA936BB532}" destId="{F09FA2C9-DD91-7D4F-9066-2BD5DB49232B}" srcOrd="6" destOrd="0" presId="urn:microsoft.com/office/officeart/2005/8/layout/lProcess2"/>
    <dgm:cxn modelId="{B4C77438-8847-CA41-AAF6-13A14ECBB8C8}" type="presParOf" srcId="{DF4DE0CC-0088-114C-B3B4-889AF9FFE5B4}" destId="{CD70D07B-D920-6D42-AB87-530D2FD574A3}" srcOrd="1" destOrd="0" presId="urn:microsoft.com/office/officeart/2005/8/layout/lProcess2"/>
    <dgm:cxn modelId="{0FF63EB2-E431-184B-94BC-3B71CFB33E0D}" type="presParOf" srcId="{DF4DE0CC-0088-114C-B3B4-889AF9FFE5B4}" destId="{D4E06862-14E8-5948-9D4D-3090AF9D725A}" srcOrd="2" destOrd="0" presId="urn:microsoft.com/office/officeart/2005/8/layout/lProcess2"/>
    <dgm:cxn modelId="{C94D2AC0-FDAE-E246-A32F-1633E210A609}" type="presParOf" srcId="{D4E06862-14E8-5948-9D4D-3090AF9D725A}" destId="{576427D9-B47A-C34A-8DD3-484B2D389726}" srcOrd="0" destOrd="0" presId="urn:microsoft.com/office/officeart/2005/8/layout/lProcess2"/>
    <dgm:cxn modelId="{4EC4E8F6-5E5E-C445-ACAB-6F333A82BC7F}" type="presParOf" srcId="{D4E06862-14E8-5948-9D4D-3090AF9D725A}" destId="{C7BB073B-3A7C-6F4A-8F34-4D5D20D342BB}" srcOrd="1" destOrd="0" presId="urn:microsoft.com/office/officeart/2005/8/layout/lProcess2"/>
    <dgm:cxn modelId="{294FDB5C-4835-B146-A95D-BF061EB08F2F}" type="presParOf" srcId="{D4E06862-14E8-5948-9D4D-3090AF9D725A}" destId="{17307006-DF83-A848-95E9-EB5DB6D1AC92}" srcOrd="2" destOrd="0" presId="urn:microsoft.com/office/officeart/2005/8/layout/lProcess2"/>
    <dgm:cxn modelId="{C9B3DDF1-3652-B249-AC9B-22ADF656ABDA}" type="presParOf" srcId="{17307006-DF83-A848-95E9-EB5DB6D1AC92}" destId="{876C2644-3DB1-0F43-95F0-DAD321C95BFC}" srcOrd="0" destOrd="0" presId="urn:microsoft.com/office/officeart/2005/8/layout/lProcess2"/>
    <dgm:cxn modelId="{D078C91A-C5FF-2D47-821E-20914B93BC69}" type="presParOf" srcId="{876C2644-3DB1-0F43-95F0-DAD321C95BFC}" destId="{B09F10AC-0D97-C341-A437-AB0D0C0174C3}" srcOrd="0" destOrd="0" presId="urn:microsoft.com/office/officeart/2005/8/layout/lProcess2"/>
    <dgm:cxn modelId="{C179D735-5B10-D34D-9825-9F9997694FFA}" type="presParOf" srcId="{876C2644-3DB1-0F43-95F0-DAD321C95BFC}" destId="{8E504F99-5D87-A140-8A43-6D9D1F2EBADC}" srcOrd="1" destOrd="0" presId="urn:microsoft.com/office/officeart/2005/8/layout/lProcess2"/>
    <dgm:cxn modelId="{58A1999F-7013-724C-A046-3354FD60D6F1}" type="presParOf" srcId="{876C2644-3DB1-0F43-95F0-DAD321C95BFC}" destId="{4415712C-6148-3D4C-B4F2-51B50D32CC58}" srcOrd="2" destOrd="0" presId="urn:microsoft.com/office/officeart/2005/8/layout/lProcess2"/>
    <dgm:cxn modelId="{4CB264C7-3606-454D-965F-1A38E2602AE2}" type="presParOf" srcId="{876C2644-3DB1-0F43-95F0-DAD321C95BFC}" destId="{7C2C76BB-9775-334D-8265-A033D9C80B5E}" srcOrd="3" destOrd="0" presId="urn:microsoft.com/office/officeart/2005/8/layout/lProcess2"/>
    <dgm:cxn modelId="{262545D0-5CD2-9844-AC07-123B42E4D005}" type="presParOf" srcId="{876C2644-3DB1-0F43-95F0-DAD321C95BFC}" destId="{D66896C7-214A-174E-9FE1-81ED42B54177}" srcOrd="4" destOrd="0" presId="urn:microsoft.com/office/officeart/2005/8/layout/lProcess2"/>
    <dgm:cxn modelId="{A8DEE4C6-9BEE-D24B-BB6A-8E36CDE159A3}" type="presParOf" srcId="{876C2644-3DB1-0F43-95F0-DAD321C95BFC}" destId="{7EF111B0-9268-924D-8B48-3325C74CAFD4}" srcOrd="5" destOrd="0" presId="urn:microsoft.com/office/officeart/2005/8/layout/lProcess2"/>
    <dgm:cxn modelId="{C6290E6D-8A2F-AC41-9E1E-BC84F8185705}" type="presParOf" srcId="{876C2644-3DB1-0F43-95F0-DAD321C95BFC}" destId="{DDC089A8-13FD-DB49-9D24-0ADA7910BD29}" srcOrd="6" destOrd="0" presId="urn:microsoft.com/office/officeart/2005/8/layout/lProcess2"/>
    <dgm:cxn modelId="{A238D4BC-6355-D64B-8837-A3878D6B6866}" type="presParOf" srcId="{DF4DE0CC-0088-114C-B3B4-889AF9FFE5B4}" destId="{ECBBF486-C382-C242-A525-560E6A64C901}" srcOrd="3" destOrd="0" presId="urn:microsoft.com/office/officeart/2005/8/layout/lProcess2"/>
    <dgm:cxn modelId="{572C2A70-75D0-D844-9075-2476710900E9}" type="presParOf" srcId="{DF4DE0CC-0088-114C-B3B4-889AF9FFE5B4}" destId="{C6C39A07-A7CF-A440-AD99-7514F9E382C1}" srcOrd="4" destOrd="0" presId="urn:microsoft.com/office/officeart/2005/8/layout/lProcess2"/>
    <dgm:cxn modelId="{7C2420E7-35B9-594E-8ECA-E4EE3CEEE318}" type="presParOf" srcId="{C6C39A07-A7CF-A440-AD99-7514F9E382C1}" destId="{9C151364-7D08-184C-83C4-AEBA2B958164}" srcOrd="0" destOrd="0" presId="urn:microsoft.com/office/officeart/2005/8/layout/lProcess2"/>
    <dgm:cxn modelId="{311E9770-95EB-8742-8C13-4D215DAB564E}" type="presParOf" srcId="{C6C39A07-A7CF-A440-AD99-7514F9E382C1}" destId="{29F56D9D-507B-274B-B745-2B65B6CD7702}" srcOrd="1" destOrd="0" presId="urn:microsoft.com/office/officeart/2005/8/layout/lProcess2"/>
    <dgm:cxn modelId="{D072F9F7-EDC9-1F46-8844-99606DF50908}" type="presParOf" srcId="{C6C39A07-A7CF-A440-AD99-7514F9E382C1}" destId="{2DEC6740-EFA1-8346-B56A-A8668FF5F252}" srcOrd="2" destOrd="0" presId="urn:microsoft.com/office/officeart/2005/8/layout/lProcess2"/>
    <dgm:cxn modelId="{9A5CA0B2-D778-2C4F-8CB7-6659F0F4229B}" type="presParOf" srcId="{2DEC6740-EFA1-8346-B56A-A8668FF5F252}" destId="{F90288E7-8CC9-C943-8738-E956985E0D75}" srcOrd="0" destOrd="0" presId="urn:microsoft.com/office/officeart/2005/8/layout/lProcess2"/>
    <dgm:cxn modelId="{5CACA114-85A9-C944-BE33-F75BCC9C22EC}" type="presParOf" srcId="{F90288E7-8CC9-C943-8738-E956985E0D75}" destId="{85C1B0D0-EC4C-154C-A183-126862EE6A22}" srcOrd="0" destOrd="0" presId="urn:microsoft.com/office/officeart/2005/8/layout/lProcess2"/>
    <dgm:cxn modelId="{74FFD0B3-20FE-A649-852B-DA0E0EF8E24A}" type="presParOf" srcId="{F90288E7-8CC9-C943-8738-E956985E0D75}" destId="{5F00C63D-890F-4749-92CA-FF7DE0C0BBE4}" srcOrd="1" destOrd="0" presId="urn:microsoft.com/office/officeart/2005/8/layout/lProcess2"/>
    <dgm:cxn modelId="{DDB88F2C-8DA8-2046-8112-FEBDAB2C1618}" type="presParOf" srcId="{F90288E7-8CC9-C943-8738-E956985E0D75}" destId="{6C6DF509-177F-584E-9D17-E749B598AC35}" srcOrd="2" destOrd="0" presId="urn:microsoft.com/office/officeart/2005/8/layout/lProcess2"/>
    <dgm:cxn modelId="{CDE3F669-6481-774A-B406-99F8831F58D4}" type="presParOf" srcId="{F90288E7-8CC9-C943-8738-E956985E0D75}" destId="{81A3C2E2-ED42-BC45-BC24-357A6574C75A}" srcOrd="3" destOrd="0" presId="urn:microsoft.com/office/officeart/2005/8/layout/lProcess2"/>
    <dgm:cxn modelId="{012FD266-A3E5-F444-BE6E-1985713C0606}" type="presParOf" srcId="{F90288E7-8CC9-C943-8738-E956985E0D75}" destId="{E4E322F2-F88E-5F46-B15C-E87A7B3876E8}" srcOrd="4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93A7573-7E1C-7945-B990-4F8F670D8E17}" type="doc">
      <dgm:prSet loTypeId="urn:microsoft.com/office/officeart/2005/8/layout/hierarchy1" loCatId="" qsTypeId="urn:microsoft.com/office/officeart/2005/8/quickstyle/simple2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739E7450-CDB6-7C45-B8ED-CD9597BE57B8}">
      <dgm:prSet phldrT="[Text]" custT="1"/>
      <dgm:spPr/>
      <dgm:t>
        <a:bodyPr/>
        <a:lstStyle/>
        <a:p>
          <a:r>
            <a:rPr lang="en-US" sz="900" b="1"/>
            <a:t>Tutoring Services</a:t>
          </a:r>
        </a:p>
      </dgm:t>
    </dgm:pt>
    <dgm:pt modelId="{F66CB50A-CB1D-B54C-A26D-A5CF8D1EFC95}" type="parTrans" cxnId="{FB7C67A4-96DD-4B42-A7A8-B81DF774A190}">
      <dgm:prSet/>
      <dgm:spPr/>
      <dgm:t>
        <a:bodyPr/>
        <a:lstStyle/>
        <a:p>
          <a:endParaRPr lang="en-US" sz="900"/>
        </a:p>
      </dgm:t>
    </dgm:pt>
    <dgm:pt modelId="{6E40AA23-7046-6844-AED7-29F197A1A4DC}" type="sibTrans" cxnId="{FB7C67A4-96DD-4B42-A7A8-B81DF774A190}">
      <dgm:prSet/>
      <dgm:spPr/>
      <dgm:t>
        <a:bodyPr/>
        <a:lstStyle/>
        <a:p>
          <a:endParaRPr lang="en-US" sz="900"/>
        </a:p>
      </dgm:t>
    </dgm:pt>
    <dgm:pt modelId="{B46E3DC6-9910-144D-8650-62F89A48EBE1}">
      <dgm:prSet phldrT="[Text]" custT="1"/>
      <dgm:spPr/>
      <dgm:t>
        <a:bodyPr/>
        <a:lstStyle/>
        <a:p>
          <a:r>
            <a:rPr lang="en-US" sz="900"/>
            <a:t>On-Campus</a:t>
          </a:r>
        </a:p>
      </dgm:t>
    </dgm:pt>
    <dgm:pt modelId="{E9F8CF6F-6F1A-8045-8465-66FA39318EE2}" type="parTrans" cxnId="{4466BA85-6FB7-824B-97AC-795F97EF72A5}">
      <dgm:prSet/>
      <dgm:spPr/>
      <dgm:t>
        <a:bodyPr/>
        <a:lstStyle/>
        <a:p>
          <a:endParaRPr lang="en-US" sz="900"/>
        </a:p>
      </dgm:t>
    </dgm:pt>
    <dgm:pt modelId="{43BEE8C5-2BD6-5644-8D02-7C62AD6519EA}" type="sibTrans" cxnId="{4466BA85-6FB7-824B-97AC-795F97EF72A5}">
      <dgm:prSet/>
      <dgm:spPr/>
      <dgm:t>
        <a:bodyPr/>
        <a:lstStyle/>
        <a:p>
          <a:endParaRPr lang="en-US" sz="900"/>
        </a:p>
      </dgm:t>
    </dgm:pt>
    <dgm:pt modelId="{895B227D-66B5-B745-9F03-693B7CC47590}">
      <dgm:prSet phldrT="[Text]" custT="1"/>
      <dgm:spPr/>
      <dgm:t>
        <a:bodyPr/>
        <a:lstStyle/>
        <a:p>
          <a:r>
            <a:rPr lang="en-US" sz="900"/>
            <a:t>40% used the service</a:t>
          </a:r>
        </a:p>
      </dgm:t>
    </dgm:pt>
    <dgm:pt modelId="{E58C431D-9CB9-334E-B152-B4EE729FAB30}" type="parTrans" cxnId="{CBC13940-065F-4D4D-A4EC-3C5E3FDF7307}">
      <dgm:prSet/>
      <dgm:spPr/>
      <dgm:t>
        <a:bodyPr/>
        <a:lstStyle/>
        <a:p>
          <a:endParaRPr lang="en-US" sz="900"/>
        </a:p>
      </dgm:t>
    </dgm:pt>
    <dgm:pt modelId="{C59FAE31-9455-F242-8AE1-9E79E5F1DA27}" type="sibTrans" cxnId="{CBC13940-065F-4D4D-A4EC-3C5E3FDF7307}">
      <dgm:prSet/>
      <dgm:spPr/>
      <dgm:t>
        <a:bodyPr/>
        <a:lstStyle/>
        <a:p>
          <a:endParaRPr lang="en-US" sz="900"/>
        </a:p>
      </dgm:t>
    </dgm:pt>
    <dgm:pt modelId="{EBE27EAF-CEB8-D646-AF33-4EE2C566A62B}">
      <dgm:prSet phldrT="[Text]" custT="1"/>
      <dgm:spPr/>
      <dgm:t>
        <a:bodyPr/>
        <a:lstStyle/>
        <a:p>
          <a:r>
            <a:rPr lang="en-US" sz="900"/>
            <a:t>56% did not use the service</a:t>
          </a:r>
        </a:p>
        <a:p>
          <a:r>
            <a:rPr lang="en-US" sz="900"/>
            <a:t>4% no response</a:t>
          </a:r>
        </a:p>
      </dgm:t>
    </dgm:pt>
    <dgm:pt modelId="{660A37A9-A170-D744-810F-715063F21729}" type="parTrans" cxnId="{459ACF69-866E-4B47-901C-935E605921DA}">
      <dgm:prSet/>
      <dgm:spPr/>
      <dgm:t>
        <a:bodyPr/>
        <a:lstStyle/>
        <a:p>
          <a:endParaRPr lang="en-US" sz="900"/>
        </a:p>
      </dgm:t>
    </dgm:pt>
    <dgm:pt modelId="{9A5E9A7C-5100-3D4E-9E35-A42282F72B69}" type="sibTrans" cxnId="{459ACF69-866E-4B47-901C-935E605921DA}">
      <dgm:prSet/>
      <dgm:spPr/>
      <dgm:t>
        <a:bodyPr/>
        <a:lstStyle/>
        <a:p>
          <a:endParaRPr lang="en-US" sz="900"/>
        </a:p>
      </dgm:t>
    </dgm:pt>
    <dgm:pt modelId="{249DDDA7-4DA9-6443-846D-7116DDADE394}">
      <dgm:prSet phldrT="[Text]" custT="1"/>
      <dgm:spPr/>
      <dgm:t>
        <a:bodyPr/>
        <a:lstStyle/>
        <a:p>
          <a:r>
            <a:rPr lang="en-US" sz="900"/>
            <a:t>Off-Campus</a:t>
          </a:r>
        </a:p>
      </dgm:t>
    </dgm:pt>
    <dgm:pt modelId="{76AB6348-5B3E-834F-B30F-C037D2E41A0F}" type="parTrans" cxnId="{D64591CC-8A9F-5448-B808-28EAFA826A8E}">
      <dgm:prSet/>
      <dgm:spPr/>
      <dgm:t>
        <a:bodyPr/>
        <a:lstStyle/>
        <a:p>
          <a:endParaRPr lang="en-US" sz="900"/>
        </a:p>
      </dgm:t>
    </dgm:pt>
    <dgm:pt modelId="{62FC7CE4-98A4-304A-B072-DFE8D8A7F9D6}" type="sibTrans" cxnId="{D64591CC-8A9F-5448-B808-28EAFA826A8E}">
      <dgm:prSet/>
      <dgm:spPr/>
      <dgm:t>
        <a:bodyPr/>
        <a:lstStyle/>
        <a:p>
          <a:endParaRPr lang="en-US" sz="900"/>
        </a:p>
      </dgm:t>
    </dgm:pt>
    <dgm:pt modelId="{704C9CF9-2726-4B46-AFA3-6B0104CB3D98}">
      <dgm:prSet phldrT="[Text]" custT="1"/>
      <dgm:spPr/>
      <dgm:t>
        <a:bodyPr/>
        <a:lstStyle/>
        <a:p>
          <a:r>
            <a:rPr lang="en-US" sz="900"/>
            <a:t>24% used the service</a:t>
          </a:r>
        </a:p>
      </dgm:t>
    </dgm:pt>
    <dgm:pt modelId="{8F1E6C05-EDB4-5B4A-B71B-B5A368E85AA0}" type="parTrans" cxnId="{C44658D2-1D5A-5D45-BA4A-044BC0A1C33E}">
      <dgm:prSet/>
      <dgm:spPr/>
      <dgm:t>
        <a:bodyPr/>
        <a:lstStyle/>
        <a:p>
          <a:endParaRPr lang="en-US" sz="900"/>
        </a:p>
      </dgm:t>
    </dgm:pt>
    <dgm:pt modelId="{EDF3B59D-638B-F44B-9395-6F98CC0E9D40}" type="sibTrans" cxnId="{C44658D2-1D5A-5D45-BA4A-044BC0A1C33E}">
      <dgm:prSet/>
      <dgm:spPr/>
      <dgm:t>
        <a:bodyPr/>
        <a:lstStyle/>
        <a:p>
          <a:endParaRPr lang="en-US" sz="900"/>
        </a:p>
      </dgm:t>
    </dgm:pt>
    <dgm:pt modelId="{1D3BD7C2-2FFE-6345-A623-BAB7EDD48DDD}">
      <dgm:prSet custT="1"/>
      <dgm:spPr/>
      <dgm:t>
        <a:bodyPr/>
        <a:lstStyle/>
        <a:p>
          <a:r>
            <a:rPr lang="en-US" sz="900"/>
            <a:t>40% Helpfull</a:t>
          </a:r>
        </a:p>
        <a:p>
          <a:r>
            <a:rPr lang="en-US" sz="900"/>
            <a:t>60% No responses</a:t>
          </a:r>
        </a:p>
      </dgm:t>
    </dgm:pt>
    <dgm:pt modelId="{6F15136E-D9E4-2340-A7C2-63B6267A9237}" type="parTrans" cxnId="{9B13D004-2304-3043-AFA4-88ECAA6AE2C9}">
      <dgm:prSet/>
      <dgm:spPr/>
      <dgm:t>
        <a:bodyPr/>
        <a:lstStyle/>
        <a:p>
          <a:endParaRPr lang="en-US" sz="900"/>
        </a:p>
      </dgm:t>
    </dgm:pt>
    <dgm:pt modelId="{9F3433CB-9F91-154E-8D03-7E60A44D0E9B}" type="sibTrans" cxnId="{9B13D004-2304-3043-AFA4-88ECAA6AE2C9}">
      <dgm:prSet/>
      <dgm:spPr/>
      <dgm:t>
        <a:bodyPr/>
        <a:lstStyle/>
        <a:p>
          <a:endParaRPr lang="en-US" sz="900"/>
        </a:p>
      </dgm:t>
    </dgm:pt>
    <dgm:pt modelId="{146A7562-58BA-A045-8240-823C9EDBAEA1}">
      <dgm:prSet custT="1"/>
      <dgm:spPr/>
      <dgm:t>
        <a:bodyPr/>
        <a:lstStyle/>
        <a:p>
          <a:r>
            <a:rPr lang="en-US" sz="900"/>
            <a:t>88% Not Helpfull</a:t>
          </a:r>
        </a:p>
        <a:p>
          <a:r>
            <a:rPr lang="en-US" sz="900"/>
            <a:t>12% No responses</a:t>
          </a:r>
        </a:p>
      </dgm:t>
    </dgm:pt>
    <dgm:pt modelId="{6665BC9D-1DFB-DF49-A978-0784A7927C44}" type="parTrans" cxnId="{B2005DF4-BB6C-C14C-BADC-E81767E00EEE}">
      <dgm:prSet/>
      <dgm:spPr/>
      <dgm:t>
        <a:bodyPr/>
        <a:lstStyle/>
        <a:p>
          <a:endParaRPr lang="en-US" sz="900"/>
        </a:p>
      </dgm:t>
    </dgm:pt>
    <dgm:pt modelId="{BBC16E4A-4231-FB40-85D2-DD5D1C387AA0}" type="sibTrans" cxnId="{B2005DF4-BB6C-C14C-BADC-E81767E00EEE}">
      <dgm:prSet/>
      <dgm:spPr/>
      <dgm:t>
        <a:bodyPr/>
        <a:lstStyle/>
        <a:p>
          <a:endParaRPr lang="en-US" sz="900"/>
        </a:p>
      </dgm:t>
    </dgm:pt>
    <dgm:pt modelId="{AE72302B-D2B6-894D-9456-07A6183104C1}">
      <dgm:prSet custT="1"/>
      <dgm:spPr/>
      <dgm:t>
        <a:bodyPr/>
        <a:lstStyle/>
        <a:p>
          <a:r>
            <a:rPr lang="en-US" sz="900" dirty="0"/>
            <a:t>40% Helpful</a:t>
          </a:r>
        </a:p>
        <a:p>
          <a:r>
            <a:rPr lang="en-US" sz="900" dirty="0"/>
            <a:t>60% No responses</a:t>
          </a:r>
        </a:p>
      </dgm:t>
    </dgm:pt>
    <dgm:pt modelId="{F6FCB7BC-498E-6D4A-B313-2A196F801B23}" type="parTrans" cxnId="{76321660-61BC-DB4B-BD1F-12BBC1A69ED6}">
      <dgm:prSet/>
      <dgm:spPr/>
      <dgm:t>
        <a:bodyPr/>
        <a:lstStyle/>
        <a:p>
          <a:endParaRPr lang="en-US" sz="900"/>
        </a:p>
      </dgm:t>
    </dgm:pt>
    <dgm:pt modelId="{E1C51264-3638-654A-B2D5-8EC12E05EA48}" type="sibTrans" cxnId="{76321660-61BC-DB4B-BD1F-12BBC1A69ED6}">
      <dgm:prSet/>
      <dgm:spPr/>
      <dgm:t>
        <a:bodyPr/>
        <a:lstStyle/>
        <a:p>
          <a:endParaRPr lang="en-US" sz="900"/>
        </a:p>
      </dgm:t>
    </dgm:pt>
    <dgm:pt modelId="{4BCD97C6-AD6D-364A-8F2A-4D47C7752EA0}">
      <dgm:prSet custT="1"/>
      <dgm:spPr/>
      <dgm:t>
        <a:bodyPr/>
        <a:lstStyle/>
        <a:p>
          <a:r>
            <a:rPr lang="en-US" sz="900"/>
            <a:t>72% did not use the service</a:t>
          </a:r>
        </a:p>
        <a:p>
          <a:r>
            <a:rPr lang="en-US" sz="900"/>
            <a:t>4% no response</a:t>
          </a:r>
        </a:p>
      </dgm:t>
    </dgm:pt>
    <dgm:pt modelId="{FBADDA1B-218C-6D48-91FD-5510EADD0A03}" type="parTrans" cxnId="{75C7122B-EEFD-0A4F-A8E9-63F4BBAC1766}">
      <dgm:prSet/>
      <dgm:spPr/>
      <dgm:t>
        <a:bodyPr/>
        <a:lstStyle/>
        <a:p>
          <a:endParaRPr lang="en-US" sz="900"/>
        </a:p>
      </dgm:t>
    </dgm:pt>
    <dgm:pt modelId="{02F6DBFF-A165-BC41-8A94-C0B55FF5C6CF}" type="sibTrans" cxnId="{75C7122B-EEFD-0A4F-A8E9-63F4BBAC1766}">
      <dgm:prSet/>
      <dgm:spPr/>
      <dgm:t>
        <a:bodyPr/>
        <a:lstStyle/>
        <a:p>
          <a:endParaRPr lang="en-US" sz="900"/>
        </a:p>
      </dgm:t>
    </dgm:pt>
    <dgm:pt modelId="{5AA2C1AD-0E20-714D-AD86-3EDCA9A1767B}">
      <dgm:prSet custT="1"/>
      <dgm:spPr/>
      <dgm:t>
        <a:bodyPr/>
        <a:lstStyle/>
        <a:p>
          <a:r>
            <a:rPr lang="en-US" sz="900" dirty="0"/>
            <a:t>- Helpful  (3 hours or less a week)</a:t>
          </a:r>
        </a:p>
      </dgm:t>
    </dgm:pt>
    <dgm:pt modelId="{CD176D18-F4DA-4C4B-84F6-03BEA19786EE}" type="parTrans" cxnId="{CE7DF295-6157-0C4A-A8B4-0D53D19D145C}">
      <dgm:prSet/>
      <dgm:spPr/>
      <dgm:t>
        <a:bodyPr/>
        <a:lstStyle/>
        <a:p>
          <a:endParaRPr lang="en-US" sz="900"/>
        </a:p>
      </dgm:t>
    </dgm:pt>
    <dgm:pt modelId="{BE11FFC9-0D5B-324B-B2A7-B2DDC1AA950B}" type="sibTrans" cxnId="{CE7DF295-6157-0C4A-A8B4-0D53D19D145C}">
      <dgm:prSet/>
      <dgm:spPr/>
      <dgm:t>
        <a:bodyPr/>
        <a:lstStyle/>
        <a:p>
          <a:endParaRPr lang="en-US" sz="900"/>
        </a:p>
      </dgm:t>
    </dgm:pt>
    <dgm:pt modelId="{BCB95AC0-24FE-034C-837E-9D029BBC64CC}">
      <dgm:prSet custT="1"/>
      <dgm:spPr/>
      <dgm:t>
        <a:bodyPr/>
        <a:lstStyle/>
        <a:p>
          <a:pPr algn="l"/>
          <a:r>
            <a:rPr lang="en-US" sz="900" dirty="0"/>
            <a:t>-Work/life balance</a:t>
          </a:r>
        </a:p>
        <a:p>
          <a:pPr algn="l"/>
          <a:r>
            <a:rPr lang="en-US" sz="900" dirty="0"/>
            <a:t>- Tutors not helpful </a:t>
          </a:r>
        </a:p>
        <a:p>
          <a:pPr algn="l"/>
          <a:r>
            <a:rPr lang="en-US" sz="900" dirty="0"/>
            <a:t>-Not enough time for tutoring</a:t>
          </a:r>
        </a:p>
        <a:p>
          <a:pPr algn="l"/>
          <a:r>
            <a:rPr lang="en-US" sz="900" dirty="0"/>
            <a:t>-Shortage of tutors</a:t>
          </a:r>
        </a:p>
        <a:p>
          <a:pPr algn="l"/>
          <a:r>
            <a:rPr lang="en-US" sz="900" dirty="0"/>
            <a:t> - Very Busy Tutors</a:t>
          </a:r>
        </a:p>
      </dgm:t>
    </dgm:pt>
    <dgm:pt modelId="{986888A7-9609-0B40-8C9D-A1175429F37C}" type="parTrans" cxnId="{D9796169-415B-0A49-A411-7653E5AD7AE3}">
      <dgm:prSet/>
      <dgm:spPr/>
      <dgm:t>
        <a:bodyPr/>
        <a:lstStyle/>
        <a:p>
          <a:endParaRPr lang="en-US" sz="900"/>
        </a:p>
      </dgm:t>
    </dgm:pt>
    <dgm:pt modelId="{E06F26A7-091D-4841-A351-CC8585AD2295}" type="sibTrans" cxnId="{D9796169-415B-0A49-A411-7653E5AD7AE3}">
      <dgm:prSet/>
      <dgm:spPr/>
      <dgm:t>
        <a:bodyPr/>
        <a:lstStyle/>
        <a:p>
          <a:endParaRPr lang="en-US" sz="900"/>
        </a:p>
      </dgm:t>
    </dgm:pt>
    <dgm:pt modelId="{CA0610D4-0C3E-9445-84E7-A96AC7BF212E}">
      <dgm:prSet custT="1"/>
      <dgm:spPr/>
      <dgm:t>
        <a:bodyPr/>
        <a:lstStyle/>
        <a:p>
          <a:pPr algn="l"/>
          <a:r>
            <a:rPr lang="en-US" sz="900"/>
            <a:t>- Extremely helpfull with 2 hours a week or every 2 weeks </a:t>
          </a:r>
        </a:p>
        <a:p>
          <a:pPr algn="l"/>
          <a:r>
            <a:rPr lang="en-US" sz="900"/>
            <a:t>- Expeirence people can give clear and simple solutions</a:t>
          </a:r>
        </a:p>
      </dgm:t>
    </dgm:pt>
    <dgm:pt modelId="{489E2926-F732-8C4E-9600-60A2F56494AC}" type="parTrans" cxnId="{8C00F721-9990-9741-9760-081A6D3D3366}">
      <dgm:prSet/>
      <dgm:spPr/>
      <dgm:t>
        <a:bodyPr/>
        <a:lstStyle/>
        <a:p>
          <a:endParaRPr lang="en-US" sz="900"/>
        </a:p>
      </dgm:t>
    </dgm:pt>
    <dgm:pt modelId="{D3B7298C-506D-8A46-B363-3A608411E90E}" type="sibTrans" cxnId="{8C00F721-9990-9741-9760-081A6D3D3366}">
      <dgm:prSet/>
      <dgm:spPr/>
      <dgm:t>
        <a:bodyPr/>
        <a:lstStyle/>
        <a:p>
          <a:endParaRPr lang="en-US" sz="900"/>
        </a:p>
      </dgm:t>
    </dgm:pt>
    <dgm:pt modelId="{0AB8FD26-C5B9-0D41-AC60-24B423308D6C}" type="pres">
      <dgm:prSet presAssocID="{893A7573-7E1C-7945-B990-4F8F670D8E17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7438D9FD-650F-DA4F-ABB8-C0404167AD2D}" type="pres">
      <dgm:prSet presAssocID="{739E7450-CDB6-7C45-B8ED-CD9597BE57B8}" presName="hierRoot1" presStyleCnt="0"/>
      <dgm:spPr/>
    </dgm:pt>
    <dgm:pt modelId="{726C7B6F-F6E0-6642-AEA7-8292C58FD6F0}" type="pres">
      <dgm:prSet presAssocID="{739E7450-CDB6-7C45-B8ED-CD9597BE57B8}" presName="composite" presStyleCnt="0"/>
      <dgm:spPr/>
    </dgm:pt>
    <dgm:pt modelId="{59CF0460-48EB-1944-9F08-5A16FAC73862}" type="pres">
      <dgm:prSet presAssocID="{739E7450-CDB6-7C45-B8ED-CD9597BE57B8}" presName="background" presStyleLbl="node0" presStyleIdx="0" presStyleCnt="1"/>
      <dgm:spPr/>
    </dgm:pt>
    <dgm:pt modelId="{E841175C-086E-FE45-8630-B9FCCC7BA950}" type="pres">
      <dgm:prSet presAssocID="{739E7450-CDB6-7C45-B8ED-CD9597BE57B8}" presName="text" presStyleLbl="fgAcc0" presStyleIdx="0" presStyleCnt="1" custScaleX="162289" custScaleY="124878">
        <dgm:presLayoutVars>
          <dgm:chPref val="3"/>
        </dgm:presLayoutVars>
      </dgm:prSet>
      <dgm:spPr/>
    </dgm:pt>
    <dgm:pt modelId="{C4817967-8F0A-C14D-AA7B-85EEC14BAD9D}" type="pres">
      <dgm:prSet presAssocID="{739E7450-CDB6-7C45-B8ED-CD9597BE57B8}" presName="hierChild2" presStyleCnt="0"/>
      <dgm:spPr/>
    </dgm:pt>
    <dgm:pt modelId="{99F7F567-8493-6648-A879-38EF84FC60A1}" type="pres">
      <dgm:prSet presAssocID="{E9F8CF6F-6F1A-8045-8465-66FA39318EE2}" presName="Name10" presStyleLbl="parChTrans1D2" presStyleIdx="0" presStyleCnt="2"/>
      <dgm:spPr/>
    </dgm:pt>
    <dgm:pt modelId="{708453E7-7EAE-8F45-88AA-E00E945EAA9D}" type="pres">
      <dgm:prSet presAssocID="{B46E3DC6-9910-144D-8650-62F89A48EBE1}" presName="hierRoot2" presStyleCnt="0"/>
      <dgm:spPr/>
    </dgm:pt>
    <dgm:pt modelId="{D54B1170-72E3-9147-AFBD-8447324EC811}" type="pres">
      <dgm:prSet presAssocID="{B46E3DC6-9910-144D-8650-62F89A48EBE1}" presName="composite2" presStyleCnt="0"/>
      <dgm:spPr/>
    </dgm:pt>
    <dgm:pt modelId="{AE49BC71-084D-A34D-A9E9-D59DB43C544E}" type="pres">
      <dgm:prSet presAssocID="{B46E3DC6-9910-144D-8650-62F89A48EBE1}" presName="background2" presStyleLbl="node2" presStyleIdx="0" presStyleCnt="2"/>
      <dgm:spPr/>
    </dgm:pt>
    <dgm:pt modelId="{22FAC85D-B410-7540-BD01-9D482AD64D1A}" type="pres">
      <dgm:prSet presAssocID="{B46E3DC6-9910-144D-8650-62F89A48EBE1}" presName="text2" presStyleLbl="fgAcc2" presStyleIdx="0" presStyleCnt="2" custScaleX="162289" custScaleY="124878">
        <dgm:presLayoutVars>
          <dgm:chPref val="3"/>
        </dgm:presLayoutVars>
      </dgm:prSet>
      <dgm:spPr/>
    </dgm:pt>
    <dgm:pt modelId="{2F13889E-99C9-2C4C-BD06-8449D7D74482}" type="pres">
      <dgm:prSet presAssocID="{B46E3DC6-9910-144D-8650-62F89A48EBE1}" presName="hierChild3" presStyleCnt="0"/>
      <dgm:spPr/>
    </dgm:pt>
    <dgm:pt modelId="{2167E131-C3A2-7747-A5D7-72F8C14C4236}" type="pres">
      <dgm:prSet presAssocID="{E58C431D-9CB9-334E-B152-B4EE729FAB30}" presName="Name17" presStyleLbl="parChTrans1D3" presStyleIdx="0" presStyleCnt="4"/>
      <dgm:spPr/>
    </dgm:pt>
    <dgm:pt modelId="{E394F9A2-6403-4B47-A42B-9B55E8E7586D}" type="pres">
      <dgm:prSet presAssocID="{895B227D-66B5-B745-9F03-693B7CC47590}" presName="hierRoot3" presStyleCnt="0"/>
      <dgm:spPr/>
    </dgm:pt>
    <dgm:pt modelId="{9B7CF1A0-5CB9-AF4C-BD2C-2D3D7A2974F1}" type="pres">
      <dgm:prSet presAssocID="{895B227D-66B5-B745-9F03-693B7CC47590}" presName="composite3" presStyleCnt="0"/>
      <dgm:spPr/>
    </dgm:pt>
    <dgm:pt modelId="{68DA7829-F046-6441-BC0F-610AA8E9A2AA}" type="pres">
      <dgm:prSet presAssocID="{895B227D-66B5-B745-9F03-693B7CC47590}" presName="background3" presStyleLbl="node3" presStyleIdx="0" presStyleCnt="4"/>
      <dgm:spPr/>
    </dgm:pt>
    <dgm:pt modelId="{92C3786E-6583-CE47-A493-61C07F14F974}" type="pres">
      <dgm:prSet presAssocID="{895B227D-66B5-B745-9F03-693B7CC47590}" presName="text3" presStyleLbl="fgAcc3" presStyleIdx="0" presStyleCnt="4" custScaleX="162289" custScaleY="124878">
        <dgm:presLayoutVars>
          <dgm:chPref val="3"/>
        </dgm:presLayoutVars>
      </dgm:prSet>
      <dgm:spPr/>
    </dgm:pt>
    <dgm:pt modelId="{1D950A5F-DCA3-A648-98C8-57E544FE25A7}" type="pres">
      <dgm:prSet presAssocID="{895B227D-66B5-B745-9F03-693B7CC47590}" presName="hierChild4" presStyleCnt="0"/>
      <dgm:spPr/>
    </dgm:pt>
    <dgm:pt modelId="{A237B7C4-2D7D-4641-908F-BCD42CA6A433}" type="pres">
      <dgm:prSet presAssocID="{6F15136E-D9E4-2340-A7C2-63B6267A9237}" presName="Name23" presStyleLbl="parChTrans1D4" presStyleIdx="0" presStyleCnt="6"/>
      <dgm:spPr/>
    </dgm:pt>
    <dgm:pt modelId="{459491BA-F7D1-C54B-BDA3-7393A8F32267}" type="pres">
      <dgm:prSet presAssocID="{1D3BD7C2-2FFE-6345-A623-BAB7EDD48DDD}" presName="hierRoot4" presStyleCnt="0"/>
      <dgm:spPr/>
    </dgm:pt>
    <dgm:pt modelId="{1B7C4D77-DFCC-904E-9765-AE5184196F3D}" type="pres">
      <dgm:prSet presAssocID="{1D3BD7C2-2FFE-6345-A623-BAB7EDD48DDD}" presName="composite4" presStyleCnt="0"/>
      <dgm:spPr/>
    </dgm:pt>
    <dgm:pt modelId="{259C7E99-1F37-5942-A1B4-05EFD49600B3}" type="pres">
      <dgm:prSet presAssocID="{1D3BD7C2-2FFE-6345-A623-BAB7EDD48DDD}" presName="background4" presStyleLbl="node4" presStyleIdx="0" presStyleCnt="6"/>
      <dgm:spPr/>
    </dgm:pt>
    <dgm:pt modelId="{86609ED1-F02F-2D44-AB32-655E5A47A4D7}" type="pres">
      <dgm:prSet presAssocID="{1D3BD7C2-2FFE-6345-A623-BAB7EDD48DDD}" presName="text4" presStyleLbl="fgAcc4" presStyleIdx="0" presStyleCnt="6" custScaleX="162289" custScaleY="124878">
        <dgm:presLayoutVars>
          <dgm:chPref val="3"/>
        </dgm:presLayoutVars>
      </dgm:prSet>
      <dgm:spPr/>
    </dgm:pt>
    <dgm:pt modelId="{B1ED101E-346E-6B4D-BE47-5D5DC801FABB}" type="pres">
      <dgm:prSet presAssocID="{1D3BD7C2-2FFE-6345-A623-BAB7EDD48DDD}" presName="hierChild5" presStyleCnt="0"/>
      <dgm:spPr/>
    </dgm:pt>
    <dgm:pt modelId="{189E6C45-E1ED-B14D-BD87-FB532B6F5EF7}" type="pres">
      <dgm:prSet presAssocID="{CD176D18-F4DA-4C4B-84F6-03BEA19786EE}" presName="Name23" presStyleLbl="parChTrans1D4" presStyleIdx="1" presStyleCnt="6"/>
      <dgm:spPr/>
    </dgm:pt>
    <dgm:pt modelId="{87ED56F1-02CF-9F45-9845-BB16A7053338}" type="pres">
      <dgm:prSet presAssocID="{5AA2C1AD-0E20-714D-AD86-3EDCA9A1767B}" presName="hierRoot4" presStyleCnt="0"/>
      <dgm:spPr/>
    </dgm:pt>
    <dgm:pt modelId="{3B610CC8-EB55-6043-949F-544B267A3288}" type="pres">
      <dgm:prSet presAssocID="{5AA2C1AD-0E20-714D-AD86-3EDCA9A1767B}" presName="composite4" presStyleCnt="0"/>
      <dgm:spPr/>
    </dgm:pt>
    <dgm:pt modelId="{DE94F048-6057-9841-84EA-93745D92D500}" type="pres">
      <dgm:prSet presAssocID="{5AA2C1AD-0E20-714D-AD86-3EDCA9A1767B}" presName="background4" presStyleLbl="node4" presStyleIdx="1" presStyleCnt="6"/>
      <dgm:spPr/>
    </dgm:pt>
    <dgm:pt modelId="{C2FCEB88-7203-7841-9463-0B057F46407E}" type="pres">
      <dgm:prSet presAssocID="{5AA2C1AD-0E20-714D-AD86-3EDCA9A1767B}" presName="text4" presStyleLbl="fgAcc4" presStyleIdx="1" presStyleCnt="6" custScaleX="186164" custScaleY="262829" custLinFactNeighborY="-7188">
        <dgm:presLayoutVars>
          <dgm:chPref val="3"/>
        </dgm:presLayoutVars>
      </dgm:prSet>
      <dgm:spPr/>
    </dgm:pt>
    <dgm:pt modelId="{A1CDB335-4F14-D343-84C0-1AE4B25896FC}" type="pres">
      <dgm:prSet presAssocID="{5AA2C1AD-0E20-714D-AD86-3EDCA9A1767B}" presName="hierChild5" presStyleCnt="0"/>
      <dgm:spPr/>
    </dgm:pt>
    <dgm:pt modelId="{DB3C5423-14D1-404C-826D-7F771D8104BD}" type="pres">
      <dgm:prSet presAssocID="{6665BC9D-1DFB-DF49-A978-0784A7927C44}" presName="Name23" presStyleLbl="parChTrans1D4" presStyleIdx="2" presStyleCnt="6"/>
      <dgm:spPr/>
    </dgm:pt>
    <dgm:pt modelId="{962A6111-013B-7542-AEBF-D510B6EFDDEF}" type="pres">
      <dgm:prSet presAssocID="{146A7562-58BA-A045-8240-823C9EDBAEA1}" presName="hierRoot4" presStyleCnt="0"/>
      <dgm:spPr/>
    </dgm:pt>
    <dgm:pt modelId="{41016C6E-03C9-1F41-B4DE-7485DD35DE66}" type="pres">
      <dgm:prSet presAssocID="{146A7562-58BA-A045-8240-823C9EDBAEA1}" presName="composite4" presStyleCnt="0"/>
      <dgm:spPr/>
    </dgm:pt>
    <dgm:pt modelId="{867A0B3A-8B7D-584E-81A5-8D85A4785766}" type="pres">
      <dgm:prSet presAssocID="{146A7562-58BA-A045-8240-823C9EDBAEA1}" presName="background4" presStyleLbl="node4" presStyleIdx="2" presStyleCnt="6"/>
      <dgm:spPr/>
    </dgm:pt>
    <dgm:pt modelId="{DBC96D80-50BB-AA47-92AC-BB9EC07B3074}" type="pres">
      <dgm:prSet presAssocID="{146A7562-58BA-A045-8240-823C9EDBAEA1}" presName="text4" presStyleLbl="fgAcc4" presStyleIdx="2" presStyleCnt="6" custScaleX="162289" custScaleY="124878">
        <dgm:presLayoutVars>
          <dgm:chPref val="3"/>
        </dgm:presLayoutVars>
      </dgm:prSet>
      <dgm:spPr/>
    </dgm:pt>
    <dgm:pt modelId="{06E92F99-7D03-894D-9296-1809959083A6}" type="pres">
      <dgm:prSet presAssocID="{146A7562-58BA-A045-8240-823C9EDBAEA1}" presName="hierChild5" presStyleCnt="0"/>
      <dgm:spPr/>
    </dgm:pt>
    <dgm:pt modelId="{EC0DF5BE-436D-EE42-8B53-45FDFD071B51}" type="pres">
      <dgm:prSet presAssocID="{986888A7-9609-0B40-8C9D-A1175429F37C}" presName="Name23" presStyleLbl="parChTrans1D4" presStyleIdx="3" presStyleCnt="6"/>
      <dgm:spPr/>
    </dgm:pt>
    <dgm:pt modelId="{3FE23A8B-F78D-B940-B716-1D5A1C987FAE}" type="pres">
      <dgm:prSet presAssocID="{BCB95AC0-24FE-034C-837E-9D029BBC64CC}" presName="hierRoot4" presStyleCnt="0"/>
      <dgm:spPr/>
    </dgm:pt>
    <dgm:pt modelId="{B5836F2F-EBF3-4945-893E-4727065C5E02}" type="pres">
      <dgm:prSet presAssocID="{BCB95AC0-24FE-034C-837E-9D029BBC64CC}" presName="composite4" presStyleCnt="0"/>
      <dgm:spPr/>
    </dgm:pt>
    <dgm:pt modelId="{BC786BD6-B8CE-9842-A935-4BEF76A2187B}" type="pres">
      <dgm:prSet presAssocID="{BCB95AC0-24FE-034C-837E-9D029BBC64CC}" presName="background4" presStyleLbl="node4" presStyleIdx="3" presStyleCnt="6"/>
      <dgm:spPr/>
    </dgm:pt>
    <dgm:pt modelId="{4A2477C8-0F13-784C-883D-26095ED3D064}" type="pres">
      <dgm:prSet presAssocID="{BCB95AC0-24FE-034C-837E-9D029BBC64CC}" presName="text4" presStyleLbl="fgAcc4" presStyleIdx="3" presStyleCnt="6" custScaleX="186164" custScaleY="264139" custLinFactNeighborY="-7188">
        <dgm:presLayoutVars>
          <dgm:chPref val="3"/>
        </dgm:presLayoutVars>
      </dgm:prSet>
      <dgm:spPr/>
    </dgm:pt>
    <dgm:pt modelId="{42A52A36-7F7F-BC49-B949-552E2574AD0E}" type="pres">
      <dgm:prSet presAssocID="{BCB95AC0-24FE-034C-837E-9D029BBC64CC}" presName="hierChild5" presStyleCnt="0"/>
      <dgm:spPr/>
    </dgm:pt>
    <dgm:pt modelId="{A9ED23CC-F5DD-2F49-A284-BF7DB0095D43}" type="pres">
      <dgm:prSet presAssocID="{660A37A9-A170-D744-810F-715063F21729}" presName="Name17" presStyleLbl="parChTrans1D3" presStyleIdx="1" presStyleCnt="4"/>
      <dgm:spPr/>
    </dgm:pt>
    <dgm:pt modelId="{53141508-3CD5-7640-927B-82CF54A7C702}" type="pres">
      <dgm:prSet presAssocID="{EBE27EAF-CEB8-D646-AF33-4EE2C566A62B}" presName="hierRoot3" presStyleCnt="0"/>
      <dgm:spPr/>
    </dgm:pt>
    <dgm:pt modelId="{06091697-717A-C047-B3C4-57EA1F3DE872}" type="pres">
      <dgm:prSet presAssocID="{EBE27EAF-CEB8-D646-AF33-4EE2C566A62B}" presName="composite3" presStyleCnt="0"/>
      <dgm:spPr/>
    </dgm:pt>
    <dgm:pt modelId="{B7E319A5-E776-3140-ADF2-9F22E1EFEF2E}" type="pres">
      <dgm:prSet presAssocID="{EBE27EAF-CEB8-D646-AF33-4EE2C566A62B}" presName="background3" presStyleLbl="node3" presStyleIdx="1" presStyleCnt="4"/>
      <dgm:spPr/>
    </dgm:pt>
    <dgm:pt modelId="{14D349B1-3180-C846-96A3-C9668BC72E29}" type="pres">
      <dgm:prSet presAssocID="{EBE27EAF-CEB8-D646-AF33-4EE2C566A62B}" presName="text3" presStyleLbl="fgAcc3" presStyleIdx="1" presStyleCnt="4" custScaleX="162289" custScaleY="124878">
        <dgm:presLayoutVars>
          <dgm:chPref val="3"/>
        </dgm:presLayoutVars>
      </dgm:prSet>
      <dgm:spPr/>
    </dgm:pt>
    <dgm:pt modelId="{13A2A673-909D-524C-B345-35D8D0CFC735}" type="pres">
      <dgm:prSet presAssocID="{EBE27EAF-CEB8-D646-AF33-4EE2C566A62B}" presName="hierChild4" presStyleCnt="0"/>
      <dgm:spPr/>
    </dgm:pt>
    <dgm:pt modelId="{444CF289-1478-7C41-B218-D01468069E0B}" type="pres">
      <dgm:prSet presAssocID="{76AB6348-5B3E-834F-B30F-C037D2E41A0F}" presName="Name10" presStyleLbl="parChTrans1D2" presStyleIdx="1" presStyleCnt="2"/>
      <dgm:spPr/>
    </dgm:pt>
    <dgm:pt modelId="{FFCF0A97-9462-5340-8530-93C82C3B4A30}" type="pres">
      <dgm:prSet presAssocID="{249DDDA7-4DA9-6443-846D-7116DDADE394}" presName="hierRoot2" presStyleCnt="0"/>
      <dgm:spPr/>
    </dgm:pt>
    <dgm:pt modelId="{339C7D3A-7F88-EC4D-938C-A3AB099EBC3D}" type="pres">
      <dgm:prSet presAssocID="{249DDDA7-4DA9-6443-846D-7116DDADE394}" presName="composite2" presStyleCnt="0"/>
      <dgm:spPr/>
    </dgm:pt>
    <dgm:pt modelId="{CF5833B3-E03A-8D49-B5B0-BFCD0C988F91}" type="pres">
      <dgm:prSet presAssocID="{249DDDA7-4DA9-6443-846D-7116DDADE394}" presName="background2" presStyleLbl="node2" presStyleIdx="1" presStyleCnt="2"/>
      <dgm:spPr/>
    </dgm:pt>
    <dgm:pt modelId="{BAE53E82-2841-9241-A921-366374C9D183}" type="pres">
      <dgm:prSet presAssocID="{249DDDA7-4DA9-6443-846D-7116DDADE394}" presName="text2" presStyleLbl="fgAcc2" presStyleIdx="1" presStyleCnt="2" custScaleX="162289" custScaleY="124878">
        <dgm:presLayoutVars>
          <dgm:chPref val="3"/>
        </dgm:presLayoutVars>
      </dgm:prSet>
      <dgm:spPr/>
    </dgm:pt>
    <dgm:pt modelId="{5C8D22C5-6C22-DD43-BF92-16D821E3C901}" type="pres">
      <dgm:prSet presAssocID="{249DDDA7-4DA9-6443-846D-7116DDADE394}" presName="hierChild3" presStyleCnt="0"/>
      <dgm:spPr/>
    </dgm:pt>
    <dgm:pt modelId="{DD27509D-BEAA-8842-A8FF-C4CEDB337007}" type="pres">
      <dgm:prSet presAssocID="{8F1E6C05-EDB4-5B4A-B71B-B5A368E85AA0}" presName="Name17" presStyleLbl="parChTrans1D3" presStyleIdx="2" presStyleCnt="4"/>
      <dgm:spPr/>
    </dgm:pt>
    <dgm:pt modelId="{93A9D7E4-54AC-5D44-B4FA-691BA97BE025}" type="pres">
      <dgm:prSet presAssocID="{704C9CF9-2726-4B46-AFA3-6B0104CB3D98}" presName="hierRoot3" presStyleCnt="0"/>
      <dgm:spPr/>
    </dgm:pt>
    <dgm:pt modelId="{B34CF3AE-F8F2-8C47-B53B-5968752F4457}" type="pres">
      <dgm:prSet presAssocID="{704C9CF9-2726-4B46-AFA3-6B0104CB3D98}" presName="composite3" presStyleCnt="0"/>
      <dgm:spPr/>
    </dgm:pt>
    <dgm:pt modelId="{A02CAF68-9B0D-F049-93A8-EA61BFB1EA88}" type="pres">
      <dgm:prSet presAssocID="{704C9CF9-2726-4B46-AFA3-6B0104CB3D98}" presName="background3" presStyleLbl="node3" presStyleIdx="2" presStyleCnt="4"/>
      <dgm:spPr/>
    </dgm:pt>
    <dgm:pt modelId="{0E1E0955-B648-3A45-A211-97C9EC177FF1}" type="pres">
      <dgm:prSet presAssocID="{704C9CF9-2726-4B46-AFA3-6B0104CB3D98}" presName="text3" presStyleLbl="fgAcc3" presStyleIdx="2" presStyleCnt="4" custScaleX="162289" custScaleY="124878">
        <dgm:presLayoutVars>
          <dgm:chPref val="3"/>
        </dgm:presLayoutVars>
      </dgm:prSet>
      <dgm:spPr/>
    </dgm:pt>
    <dgm:pt modelId="{8FE364D6-58CF-3849-9529-9FB5D56C71FD}" type="pres">
      <dgm:prSet presAssocID="{704C9CF9-2726-4B46-AFA3-6B0104CB3D98}" presName="hierChild4" presStyleCnt="0"/>
      <dgm:spPr/>
    </dgm:pt>
    <dgm:pt modelId="{AC6EFCB1-3AE2-5341-BD82-0EC3D4003F91}" type="pres">
      <dgm:prSet presAssocID="{F6FCB7BC-498E-6D4A-B313-2A196F801B23}" presName="Name23" presStyleLbl="parChTrans1D4" presStyleIdx="4" presStyleCnt="6"/>
      <dgm:spPr/>
    </dgm:pt>
    <dgm:pt modelId="{437FDAA8-7C4E-C84C-82C5-243C6D8322A5}" type="pres">
      <dgm:prSet presAssocID="{AE72302B-D2B6-894D-9456-07A6183104C1}" presName="hierRoot4" presStyleCnt="0"/>
      <dgm:spPr/>
    </dgm:pt>
    <dgm:pt modelId="{EDD912A6-6B0E-F142-AD23-57A547E4F1DF}" type="pres">
      <dgm:prSet presAssocID="{AE72302B-D2B6-894D-9456-07A6183104C1}" presName="composite4" presStyleCnt="0"/>
      <dgm:spPr/>
    </dgm:pt>
    <dgm:pt modelId="{CAB3A55D-0321-6448-99EA-5693432FCF45}" type="pres">
      <dgm:prSet presAssocID="{AE72302B-D2B6-894D-9456-07A6183104C1}" presName="background4" presStyleLbl="node4" presStyleIdx="4" presStyleCnt="6"/>
      <dgm:spPr/>
    </dgm:pt>
    <dgm:pt modelId="{E6F04959-F6C9-F34F-A8BF-2C65C0AEC77E}" type="pres">
      <dgm:prSet presAssocID="{AE72302B-D2B6-894D-9456-07A6183104C1}" presName="text4" presStyleLbl="fgAcc4" presStyleIdx="4" presStyleCnt="6" custScaleX="162289" custScaleY="124878">
        <dgm:presLayoutVars>
          <dgm:chPref val="3"/>
        </dgm:presLayoutVars>
      </dgm:prSet>
      <dgm:spPr/>
    </dgm:pt>
    <dgm:pt modelId="{77CDC3E6-98CD-8B40-86A0-490BDC5A9758}" type="pres">
      <dgm:prSet presAssocID="{AE72302B-D2B6-894D-9456-07A6183104C1}" presName="hierChild5" presStyleCnt="0"/>
      <dgm:spPr/>
    </dgm:pt>
    <dgm:pt modelId="{CCAFE149-3D75-1D44-B312-274831BD73BB}" type="pres">
      <dgm:prSet presAssocID="{489E2926-F732-8C4E-9600-60A2F56494AC}" presName="Name23" presStyleLbl="parChTrans1D4" presStyleIdx="5" presStyleCnt="6"/>
      <dgm:spPr/>
    </dgm:pt>
    <dgm:pt modelId="{925CFD0D-D51E-674A-9957-F2A938923C69}" type="pres">
      <dgm:prSet presAssocID="{CA0610D4-0C3E-9445-84E7-A96AC7BF212E}" presName="hierRoot4" presStyleCnt="0"/>
      <dgm:spPr/>
    </dgm:pt>
    <dgm:pt modelId="{C6F40891-9467-8B4E-BB99-F621FABCFE08}" type="pres">
      <dgm:prSet presAssocID="{CA0610D4-0C3E-9445-84E7-A96AC7BF212E}" presName="composite4" presStyleCnt="0"/>
      <dgm:spPr/>
    </dgm:pt>
    <dgm:pt modelId="{514A0B1D-2425-6548-82E8-1966080CBA80}" type="pres">
      <dgm:prSet presAssocID="{CA0610D4-0C3E-9445-84E7-A96AC7BF212E}" presName="background4" presStyleLbl="node4" presStyleIdx="5" presStyleCnt="6"/>
      <dgm:spPr/>
    </dgm:pt>
    <dgm:pt modelId="{68EA9B69-50B2-0040-B248-53AB572BC3CC}" type="pres">
      <dgm:prSet presAssocID="{CA0610D4-0C3E-9445-84E7-A96AC7BF212E}" presName="text4" presStyleLbl="fgAcc4" presStyleIdx="5" presStyleCnt="6" custScaleX="229588" custScaleY="260369" custLinFactNeighborY="-7188">
        <dgm:presLayoutVars>
          <dgm:chPref val="3"/>
        </dgm:presLayoutVars>
      </dgm:prSet>
      <dgm:spPr/>
    </dgm:pt>
    <dgm:pt modelId="{A9DEF232-19D5-1549-8DB5-03DC0A3883D7}" type="pres">
      <dgm:prSet presAssocID="{CA0610D4-0C3E-9445-84E7-A96AC7BF212E}" presName="hierChild5" presStyleCnt="0"/>
      <dgm:spPr/>
    </dgm:pt>
    <dgm:pt modelId="{5C884DB5-13BF-0646-A3A9-3DD071CFEC5D}" type="pres">
      <dgm:prSet presAssocID="{FBADDA1B-218C-6D48-91FD-5510EADD0A03}" presName="Name17" presStyleLbl="parChTrans1D3" presStyleIdx="3" presStyleCnt="4"/>
      <dgm:spPr/>
    </dgm:pt>
    <dgm:pt modelId="{818407CE-B4D7-6349-B2F0-FDE450CDDFD5}" type="pres">
      <dgm:prSet presAssocID="{4BCD97C6-AD6D-364A-8F2A-4D47C7752EA0}" presName="hierRoot3" presStyleCnt="0"/>
      <dgm:spPr/>
    </dgm:pt>
    <dgm:pt modelId="{69FC62FC-6DBC-304C-A8A1-2FA4F4E470E5}" type="pres">
      <dgm:prSet presAssocID="{4BCD97C6-AD6D-364A-8F2A-4D47C7752EA0}" presName="composite3" presStyleCnt="0"/>
      <dgm:spPr/>
    </dgm:pt>
    <dgm:pt modelId="{50F07C24-88A8-2D42-A250-5A121278FDE4}" type="pres">
      <dgm:prSet presAssocID="{4BCD97C6-AD6D-364A-8F2A-4D47C7752EA0}" presName="background3" presStyleLbl="node3" presStyleIdx="3" presStyleCnt="4"/>
      <dgm:spPr/>
    </dgm:pt>
    <dgm:pt modelId="{4D832FBD-D1DD-BA41-BC6D-2C5154EF2742}" type="pres">
      <dgm:prSet presAssocID="{4BCD97C6-AD6D-364A-8F2A-4D47C7752EA0}" presName="text3" presStyleLbl="fgAcc3" presStyleIdx="3" presStyleCnt="4" custScaleX="162289" custScaleY="124878">
        <dgm:presLayoutVars>
          <dgm:chPref val="3"/>
        </dgm:presLayoutVars>
      </dgm:prSet>
      <dgm:spPr/>
    </dgm:pt>
    <dgm:pt modelId="{DB9FBDBA-F916-5C41-ADE6-E3B25BD80A16}" type="pres">
      <dgm:prSet presAssocID="{4BCD97C6-AD6D-364A-8F2A-4D47C7752EA0}" presName="hierChild4" presStyleCnt="0"/>
      <dgm:spPr/>
    </dgm:pt>
  </dgm:ptLst>
  <dgm:cxnLst>
    <dgm:cxn modelId="{33FF1E00-FFBF-CD40-A62D-7E03B2444E45}" type="presOf" srcId="{B46E3DC6-9910-144D-8650-62F89A48EBE1}" destId="{22FAC85D-B410-7540-BD01-9D482AD64D1A}" srcOrd="0" destOrd="0" presId="urn:microsoft.com/office/officeart/2005/8/layout/hierarchy1"/>
    <dgm:cxn modelId="{9B13D004-2304-3043-AFA4-88ECAA6AE2C9}" srcId="{895B227D-66B5-B745-9F03-693B7CC47590}" destId="{1D3BD7C2-2FFE-6345-A623-BAB7EDD48DDD}" srcOrd="0" destOrd="0" parTransId="{6F15136E-D9E4-2340-A7C2-63B6267A9237}" sibTransId="{9F3433CB-9F91-154E-8D03-7E60A44D0E9B}"/>
    <dgm:cxn modelId="{0ED31E06-E664-5542-B331-1B1C9E2F83CF}" type="presOf" srcId="{6F15136E-D9E4-2340-A7C2-63B6267A9237}" destId="{A237B7C4-2D7D-4641-908F-BCD42CA6A433}" srcOrd="0" destOrd="0" presId="urn:microsoft.com/office/officeart/2005/8/layout/hierarchy1"/>
    <dgm:cxn modelId="{D5930911-A13E-454E-86AE-680BED6068E5}" type="presOf" srcId="{CA0610D4-0C3E-9445-84E7-A96AC7BF212E}" destId="{68EA9B69-50B2-0040-B248-53AB572BC3CC}" srcOrd="0" destOrd="0" presId="urn:microsoft.com/office/officeart/2005/8/layout/hierarchy1"/>
    <dgm:cxn modelId="{16C82F1C-711E-E344-AD8F-C242ABC80D2F}" type="presOf" srcId="{1D3BD7C2-2FFE-6345-A623-BAB7EDD48DDD}" destId="{86609ED1-F02F-2D44-AB32-655E5A47A4D7}" srcOrd="0" destOrd="0" presId="urn:microsoft.com/office/officeart/2005/8/layout/hierarchy1"/>
    <dgm:cxn modelId="{8C00F721-9990-9741-9760-081A6D3D3366}" srcId="{AE72302B-D2B6-894D-9456-07A6183104C1}" destId="{CA0610D4-0C3E-9445-84E7-A96AC7BF212E}" srcOrd="0" destOrd="0" parTransId="{489E2926-F732-8C4E-9600-60A2F56494AC}" sibTransId="{D3B7298C-506D-8A46-B363-3A608411E90E}"/>
    <dgm:cxn modelId="{75C7122B-EEFD-0A4F-A8E9-63F4BBAC1766}" srcId="{249DDDA7-4DA9-6443-846D-7116DDADE394}" destId="{4BCD97C6-AD6D-364A-8F2A-4D47C7752EA0}" srcOrd="1" destOrd="0" parTransId="{FBADDA1B-218C-6D48-91FD-5510EADD0A03}" sibTransId="{02F6DBFF-A165-BC41-8A94-C0B55FF5C6CF}"/>
    <dgm:cxn modelId="{D1D8422C-2C69-5B4F-994C-0523B3B12274}" type="presOf" srcId="{EBE27EAF-CEB8-D646-AF33-4EE2C566A62B}" destId="{14D349B1-3180-C846-96A3-C9668BC72E29}" srcOrd="0" destOrd="0" presId="urn:microsoft.com/office/officeart/2005/8/layout/hierarchy1"/>
    <dgm:cxn modelId="{B12A3D2E-33EA-3B41-8252-5AD48CFB2472}" type="presOf" srcId="{8F1E6C05-EDB4-5B4A-B71B-B5A368E85AA0}" destId="{DD27509D-BEAA-8842-A8FF-C4CEDB337007}" srcOrd="0" destOrd="0" presId="urn:microsoft.com/office/officeart/2005/8/layout/hierarchy1"/>
    <dgm:cxn modelId="{B7754830-560F-6848-B1BF-66FB2D6E63A9}" type="presOf" srcId="{CD176D18-F4DA-4C4B-84F6-03BEA19786EE}" destId="{189E6C45-E1ED-B14D-BD87-FB532B6F5EF7}" srcOrd="0" destOrd="0" presId="urn:microsoft.com/office/officeart/2005/8/layout/hierarchy1"/>
    <dgm:cxn modelId="{EDF08733-3C9C-854C-86E1-506F1927CC4A}" type="presOf" srcId="{E58C431D-9CB9-334E-B152-B4EE729FAB30}" destId="{2167E131-C3A2-7747-A5D7-72F8C14C4236}" srcOrd="0" destOrd="0" presId="urn:microsoft.com/office/officeart/2005/8/layout/hierarchy1"/>
    <dgm:cxn modelId="{CBC13940-065F-4D4D-A4EC-3C5E3FDF7307}" srcId="{B46E3DC6-9910-144D-8650-62F89A48EBE1}" destId="{895B227D-66B5-B745-9F03-693B7CC47590}" srcOrd="0" destOrd="0" parTransId="{E58C431D-9CB9-334E-B152-B4EE729FAB30}" sibTransId="{C59FAE31-9455-F242-8AE1-9E79E5F1DA27}"/>
    <dgm:cxn modelId="{BF739940-A83C-9D48-8F41-383F17B182E0}" type="presOf" srcId="{489E2926-F732-8C4E-9600-60A2F56494AC}" destId="{CCAFE149-3D75-1D44-B312-274831BD73BB}" srcOrd="0" destOrd="0" presId="urn:microsoft.com/office/officeart/2005/8/layout/hierarchy1"/>
    <dgm:cxn modelId="{65AC204C-F708-8C46-B38C-88208AFDF3A9}" type="presOf" srcId="{704C9CF9-2726-4B46-AFA3-6B0104CB3D98}" destId="{0E1E0955-B648-3A45-A211-97C9EC177FF1}" srcOrd="0" destOrd="0" presId="urn:microsoft.com/office/officeart/2005/8/layout/hierarchy1"/>
    <dgm:cxn modelId="{339AD558-7218-C24B-88AF-C8CA9FD41932}" type="presOf" srcId="{6665BC9D-1DFB-DF49-A978-0784A7927C44}" destId="{DB3C5423-14D1-404C-826D-7F771D8104BD}" srcOrd="0" destOrd="0" presId="urn:microsoft.com/office/officeart/2005/8/layout/hierarchy1"/>
    <dgm:cxn modelId="{2811735C-5CA9-8346-BC1B-25F2A9F7417D}" type="presOf" srcId="{F6FCB7BC-498E-6D4A-B313-2A196F801B23}" destId="{AC6EFCB1-3AE2-5341-BD82-0EC3D4003F91}" srcOrd="0" destOrd="0" presId="urn:microsoft.com/office/officeart/2005/8/layout/hierarchy1"/>
    <dgm:cxn modelId="{76321660-61BC-DB4B-BD1F-12BBC1A69ED6}" srcId="{704C9CF9-2726-4B46-AFA3-6B0104CB3D98}" destId="{AE72302B-D2B6-894D-9456-07A6183104C1}" srcOrd="0" destOrd="0" parTransId="{F6FCB7BC-498E-6D4A-B313-2A196F801B23}" sibTransId="{E1C51264-3638-654A-B2D5-8EC12E05EA48}"/>
    <dgm:cxn modelId="{D6E0BA63-DE0B-4848-A1EB-C2EFD6D0D54A}" type="presOf" srcId="{4BCD97C6-AD6D-364A-8F2A-4D47C7752EA0}" destId="{4D832FBD-D1DD-BA41-BC6D-2C5154EF2742}" srcOrd="0" destOrd="0" presId="urn:microsoft.com/office/officeart/2005/8/layout/hierarchy1"/>
    <dgm:cxn modelId="{D9796169-415B-0A49-A411-7653E5AD7AE3}" srcId="{146A7562-58BA-A045-8240-823C9EDBAEA1}" destId="{BCB95AC0-24FE-034C-837E-9D029BBC64CC}" srcOrd="0" destOrd="0" parTransId="{986888A7-9609-0B40-8C9D-A1175429F37C}" sibTransId="{E06F26A7-091D-4841-A351-CC8585AD2295}"/>
    <dgm:cxn modelId="{459ACF69-866E-4B47-901C-935E605921DA}" srcId="{B46E3DC6-9910-144D-8650-62F89A48EBE1}" destId="{EBE27EAF-CEB8-D646-AF33-4EE2C566A62B}" srcOrd="1" destOrd="0" parTransId="{660A37A9-A170-D744-810F-715063F21729}" sibTransId="{9A5E9A7C-5100-3D4E-9E35-A42282F72B69}"/>
    <dgm:cxn modelId="{DA42236C-492B-4849-8DE6-99B431290F0B}" type="presOf" srcId="{E9F8CF6F-6F1A-8045-8465-66FA39318EE2}" destId="{99F7F567-8493-6648-A879-38EF84FC60A1}" srcOrd="0" destOrd="0" presId="urn:microsoft.com/office/officeart/2005/8/layout/hierarchy1"/>
    <dgm:cxn modelId="{00455777-E1EF-F543-A550-DCD4518B87B9}" type="presOf" srcId="{76AB6348-5B3E-834F-B30F-C037D2E41A0F}" destId="{444CF289-1478-7C41-B218-D01468069E0B}" srcOrd="0" destOrd="0" presId="urn:microsoft.com/office/officeart/2005/8/layout/hierarchy1"/>
    <dgm:cxn modelId="{A25A067C-FA1B-504D-8237-C7CEEB454940}" type="presOf" srcId="{5AA2C1AD-0E20-714D-AD86-3EDCA9A1767B}" destId="{C2FCEB88-7203-7841-9463-0B057F46407E}" srcOrd="0" destOrd="0" presId="urn:microsoft.com/office/officeart/2005/8/layout/hierarchy1"/>
    <dgm:cxn modelId="{4466BA85-6FB7-824B-97AC-795F97EF72A5}" srcId="{739E7450-CDB6-7C45-B8ED-CD9597BE57B8}" destId="{B46E3DC6-9910-144D-8650-62F89A48EBE1}" srcOrd="0" destOrd="0" parTransId="{E9F8CF6F-6F1A-8045-8465-66FA39318EE2}" sibTransId="{43BEE8C5-2BD6-5644-8D02-7C62AD6519EA}"/>
    <dgm:cxn modelId="{E4E0C488-8245-1D44-AE2B-ACCE4D5752BC}" type="presOf" srcId="{895B227D-66B5-B745-9F03-693B7CC47590}" destId="{92C3786E-6583-CE47-A493-61C07F14F974}" srcOrd="0" destOrd="0" presId="urn:microsoft.com/office/officeart/2005/8/layout/hierarchy1"/>
    <dgm:cxn modelId="{CE7DF295-6157-0C4A-A8B4-0D53D19D145C}" srcId="{1D3BD7C2-2FFE-6345-A623-BAB7EDD48DDD}" destId="{5AA2C1AD-0E20-714D-AD86-3EDCA9A1767B}" srcOrd="0" destOrd="0" parTransId="{CD176D18-F4DA-4C4B-84F6-03BEA19786EE}" sibTransId="{BE11FFC9-0D5B-324B-B2A7-B2DDC1AA950B}"/>
    <dgm:cxn modelId="{ABA91098-F4D8-3840-B1BC-8F11FA125DB8}" type="presOf" srcId="{660A37A9-A170-D744-810F-715063F21729}" destId="{A9ED23CC-F5DD-2F49-A284-BF7DB0095D43}" srcOrd="0" destOrd="0" presId="urn:microsoft.com/office/officeart/2005/8/layout/hierarchy1"/>
    <dgm:cxn modelId="{9196879B-3678-7645-80AE-8267252684B4}" type="presOf" srcId="{146A7562-58BA-A045-8240-823C9EDBAEA1}" destId="{DBC96D80-50BB-AA47-92AC-BB9EC07B3074}" srcOrd="0" destOrd="0" presId="urn:microsoft.com/office/officeart/2005/8/layout/hierarchy1"/>
    <dgm:cxn modelId="{FB7C67A4-96DD-4B42-A7A8-B81DF774A190}" srcId="{893A7573-7E1C-7945-B990-4F8F670D8E17}" destId="{739E7450-CDB6-7C45-B8ED-CD9597BE57B8}" srcOrd="0" destOrd="0" parTransId="{F66CB50A-CB1D-B54C-A26D-A5CF8D1EFC95}" sibTransId="{6E40AA23-7046-6844-AED7-29F197A1A4DC}"/>
    <dgm:cxn modelId="{657A53B3-BCFC-C34E-B2B3-87D7C1C41E28}" type="presOf" srcId="{986888A7-9609-0B40-8C9D-A1175429F37C}" destId="{EC0DF5BE-436D-EE42-8B53-45FDFD071B51}" srcOrd="0" destOrd="0" presId="urn:microsoft.com/office/officeart/2005/8/layout/hierarchy1"/>
    <dgm:cxn modelId="{C5C6FCBE-4DA3-3248-9B2C-0B7C62D78EC2}" type="presOf" srcId="{BCB95AC0-24FE-034C-837E-9D029BBC64CC}" destId="{4A2477C8-0F13-784C-883D-26095ED3D064}" srcOrd="0" destOrd="0" presId="urn:microsoft.com/office/officeart/2005/8/layout/hierarchy1"/>
    <dgm:cxn modelId="{D64591CC-8A9F-5448-B808-28EAFA826A8E}" srcId="{739E7450-CDB6-7C45-B8ED-CD9597BE57B8}" destId="{249DDDA7-4DA9-6443-846D-7116DDADE394}" srcOrd="1" destOrd="0" parTransId="{76AB6348-5B3E-834F-B30F-C037D2E41A0F}" sibTransId="{62FC7CE4-98A4-304A-B072-DFE8D8A7F9D6}"/>
    <dgm:cxn modelId="{C44658D2-1D5A-5D45-BA4A-044BC0A1C33E}" srcId="{249DDDA7-4DA9-6443-846D-7116DDADE394}" destId="{704C9CF9-2726-4B46-AFA3-6B0104CB3D98}" srcOrd="0" destOrd="0" parTransId="{8F1E6C05-EDB4-5B4A-B71B-B5A368E85AA0}" sibTransId="{EDF3B59D-638B-F44B-9395-6F98CC0E9D40}"/>
    <dgm:cxn modelId="{1C2102D4-7914-9542-BE3F-1C2FDFBDF82D}" type="presOf" srcId="{249DDDA7-4DA9-6443-846D-7116DDADE394}" destId="{BAE53E82-2841-9241-A921-366374C9D183}" srcOrd="0" destOrd="0" presId="urn:microsoft.com/office/officeart/2005/8/layout/hierarchy1"/>
    <dgm:cxn modelId="{EEFF0AD7-5DFF-F645-A40C-91254670A6BE}" type="presOf" srcId="{FBADDA1B-218C-6D48-91FD-5510EADD0A03}" destId="{5C884DB5-13BF-0646-A3A9-3DD071CFEC5D}" srcOrd="0" destOrd="0" presId="urn:microsoft.com/office/officeart/2005/8/layout/hierarchy1"/>
    <dgm:cxn modelId="{B5ED80DF-547A-2A43-9B92-6D5A3E19DF3E}" type="presOf" srcId="{AE72302B-D2B6-894D-9456-07A6183104C1}" destId="{E6F04959-F6C9-F34F-A8BF-2C65C0AEC77E}" srcOrd="0" destOrd="0" presId="urn:microsoft.com/office/officeart/2005/8/layout/hierarchy1"/>
    <dgm:cxn modelId="{9BEF9BEB-D7D8-ED44-8454-A51776CA0C34}" type="presOf" srcId="{893A7573-7E1C-7945-B990-4F8F670D8E17}" destId="{0AB8FD26-C5B9-0D41-AC60-24B423308D6C}" srcOrd="0" destOrd="0" presId="urn:microsoft.com/office/officeart/2005/8/layout/hierarchy1"/>
    <dgm:cxn modelId="{A16734F2-E964-2C45-957D-3CA7E206B92C}" type="presOf" srcId="{739E7450-CDB6-7C45-B8ED-CD9597BE57B8}" destId="{E841175C-086E-FE45-8630-B9FCCC7BA950}" srcOrd="0" destOrd="0" presId="urn:microsoft.com/office/officeart/2005/8/layout/hierarchy1"/>
    <dgm:cxn modelId="{B2005DF4-BB6C-C14C-BADC-E81767E00EEE}" srcId="{895B227D-66B5-B745-9F03-693B7CC47590}" destId="{146A7562-58BA-A045-8240-823C9EDBAEA1}" srcOrd="1" destOrd="0" parTransId="{6665BC9D-1DFB-DF49-A978-0784A7927C44}" sibTransId="{BBC16E4A-4231-FB40-85D2-DD5D1C387AA0}"/>
    <dgm:cxn modelId="{61ADE591-53CF-3749-9E25-F87A17067102}" type="presParOf" srcId="{0AB8FD26-C5B9-0D41-AC60-24B423308D6C}" destId="{7438D9FD-650F-DA4F-ABB8-C0404167AD2D}" srcOrd="0" destOrd="0" presId="urn:microsoft.com/office/officeart/2005/8/layout/hierarchy1"/>
    <dgm:cxn modelId="{A7D608A6-50F8-AC4C-A854-FF35BBA0204F}" type="presParOf" srcId="{7438D9FD-650F-DA4F-ABB8-C0404167AD2D}" destId="{726C7B6F-F6E0-6642-AEA7-8292C58FD6F0}" srcOrd="0" destOrd="0" presId="urn:microsoft.com/office/officeart/2005/8/layout/hierarchy1"/>
    <dgm:cxn modelId="{CA7CE439-8B66-7441-B22E-3B0299EBA2B4}" type="presParOf" srcId="{726C7B6F-F6E0-6642-AEA7-8292C58FD6F0}" destId="{59CF0460-48EB-1944-9F08-5A16FAC73862}" srcOrd="0" destOrd="0" presId="urn:microsoft.com/office/officeart/2005/8/layout/hierarchy1"/>
    <dgm:cxn modelId="{FAEC6573-08C3-1E48-89BD-A274AAB8FC47}" type="presParOf" srcId="{726C7B6F-F6E0-6642-AEA7-8292C58FD6F0}" destId="{E841175C-086E-FE45-8630-B9FCCC7BA950}" srcOrd="1" destOrd="0" presId="urn:microsoft.com/office/officeart/2005/8/layout/hierarchy1"/>
    <dgm:cxn modelId="{9E3E2227-E252-5E43-9DE5-3B20143AD175}" type="presParOf" srcId="{7438D9FD-650F-DA4F-ABB8-C0404167AD2D}" destId="{C4817967-8F0A-C14D-AA7B-85EEC14BAD9D}" srcOrd="1" destOrd="0" presId="urn:microsoft.com/office/officeart/2005/8/layout/hierarchy1"/>
    <dgm:cxn modelId="{8A3387AF-DFE0-BB4F-A07D-56F0E9527315}" type="presParOf" srcId="{C4817967-8F0A-C14D-AA7B-85EEC14BAD9D}" destId="{99F7F567-8493-6648-A879-38EF84FC60A1}" srcOrd="0" destOrd="0" presId="urn:microsoft.com/office/officeart/2005/8/layout/hierarchy1"/>
    <dgm:cxn modelId="{86CB51C9-3642-1C4F-B069-22C934B9F8D1}" type="presParOf" srcId="{C4817967-8F0A-C14D-AA7B-85EEC14BAD9D}" destId="{708453E7-7EAE-8F45-88AA-E00E945EAA9D}" srcOrd="1" destOrd="0" presId="urn:microsoft.com/office/officeart/2005/8/layout/hierarchy1"/>
    <dgm:cxn modelId="{1D642C1C-323D-7140-AE38-BD814A572C50}" type="presParOf" srcId="{708453E7-7EAE-8F45-88AA-E00E945EAA9D}" destId="{D54B1170-72E3-9147-AFBD-8447324EC811}" srcOrd="0" destOrd="0" presId="urn:microsoft.com/office/officeart/2005/8/layout/hierarchy1"/>
    <dgm:cxn modelId="{4E296E54-2803-2C46-96EC-89FC8786E29D}" type="presParOf" srcId="{D54B1170-72E3-9147-AFBD-8447324EC811}" destId="{AE49BC71-084D-A34D-A9E9-D59DB43C544E}" srcOrd="0" destOrd="0" presId="urn:microsoft.com/office/officeart/2005/8/layout/hierarchy1"/>
    <dgm:cxn modelId="{7E9C7F36-35D0-8441-89AD-14D746466D57}" type="presParOf" srcId="{D54B1170-72E3-9147-AFBD-8447324EC811}" destId="{22FAC85D-B410-7540-BD01-9D482AD64D1A}" srcOrd="1" destOrd="0" presId="urn:microsoft.com/office/officeart/2005/8/layout/hierarchy1"/>
    <dgm:cxn modelId="{1555C8BD-EDEC-6842-AA93-9EEE2C78E6E8}" type="presParOf" srcId="{708453E7-7EAE-8F45-88AA-E00E945EAA9D}" destId="{2F13889E-99C9-2C4C-BD06-8449D7D74482}" srcOrd="1" destOrd="0" presId="urn:microsoft.com/office/officeart/2005/8/layout/hierarchy1"/>
    <dgm:cxn modelId="{F8C7E4C7-62F7-914B-9952-4B1474722978}" type="presParOf" srcId="{2F13889E-99C9-2C4C-BD06-8449D7D74482}" destId="{2167E131-C3A2-7747-A5D7-72F8C14C4236}" srcOrd="0" destOrd="0" presId="urn:microsoft.com/office/officeart/2005/8/layout/hierarchy1"/>
    <dgm:cxn modelId="{0A80397A-0735-764B-B47E-F72007DF9429}" type="presParOf" srcId="{2F13889E-99C9-2C4C-BD06-8449D7D74482}" destId="{E394F9A2-6403-4B47-A42B-9B55E8E7586D}" srcOrd="1" destOrd="0" presId="urn:microsoft.com/office/officeart/2005/8/layout/hierarchy1"/>
    <dgm:cxn modelId="{8A985C19-2233-0749-837F-E32F0192DDA7}" type="presParOf" srcId="{E394F9A2-6403-4B47-A42B-9B55E8E7586D}" destId="{9B7CF1A0-5CB9-AF4C-BD2C-2D3D7A2974F1}" srcOrd="0" destOrd="0" presId="urn:microsoft.com/office/officeart/2005/8/layout/hierarchy1"/>
    <dgm:cxn modelId="{C6A5703F-5484-2541-956E-6008D43A41D4}" type="presParOf" srcId="{9B7CF1A0-5CB9-AF4C-BD2C-2D3D7A2974F1}" destId="{68DA7829-F046-6441-BC0F-610AA8E9A2AA}" srcOrd="0" destOrd="0" presId="urn:microsoft.com/office/officeart/2005/8/layout/hierarchy1"/>
    <dgm:cxn modelId="{EF40F6FD-9E18-CB4B-9496-93B6A80F3A7F}" type="presParOf" srcId="{9B7CF1A0-5CB9-AF4C-BD2C-2D3D7A2974F1}" destId="{92C3786E-6583-CE47-A493-61C07F14F974}" srcOrd="1" destOrd="0" presId="urn:microsoft.com/office/officeart/2005/8/layout/hierarchy1"/>
    <dgm:cxn modelId="{F2DD39F8-E72F-3A48-87C7-AA3B0899D014}" type="presParOf" srcId="{E394F9A2-6403-4B47-A42B-9B55E8E7586D}" destId="{1D950A5F-DCA3-A648-98C8-57E544FE25A7}" srcOrd="1" destOrd="0" presId="urn:microsoft.com/office/officeart/2005/8/layout/hierarchy1"/>
    <dgm:cxn modelId="{FC3C63ED-63E2-2C47-A3EC-0B0380E7F8E0}" type="presParOf" srcId="{1D950A5F-DCA3-A648-98C8-57E544FE25A7}" destId="{A237B7C4-2D7D-4641-908F-BCD42CA6A433}" srcOrd="0" destOrd="0" presId="urn:microsoft.com/office/officeart/2005/8/layout/hierarchy1"/>
    <dgm:cxn modelId="{AC4A2D13-582D-EA43-BED3-D303A4E293F0}" type="presParOf" srcId="{1D950A5F-DCA3-A648-98C8-57E544FE25A7}" destId="{459491BA-F7D1-C54B-BDA3-7393A8F32267}" srcOrd="1" destOrd="0" presId="urn:microsoft.com/office/officeart/2005/8/layout/hierarchy1"/>
    <dgm:cxn modelId="{7B599AD5-4E4A-F847-BE12-25E21B9735E1}" type="presParOf" srcId="{459491BA-F7D1-C54B-BDA3-7393A8F32267}" destId="{1B7C4D77-DFCC-904E-9765-AE5184196F3D}" srcOrd="0" destOrd="0" presId="urn:microsoft.com/office/officeart/2005/8/layout/hierarchy1"/>
    <dgm:cxn modelId="{8B03FB8C-4B4C-C34F-BCA2-9DFF7772AEA0}" type="presParOf" srcId="{1B7C4D77-DFCC-904E-9765-AE5184196F3D}" destId="{259C7E99-1F37-5942-A1B4-05EFD49600B3}" srcOrd="0" destOrd="0" presId="urn:microsoft.com/office/officeart/2005/8/layout/hierarchy1"/>
    <dgm:cxn modelId="{CCCDFA32-A0CB-4B45-8B1D-CBCA34FE92AB}" type="presParOf" srcId="{1B7C4D77-DFCC-904E-9765-AE5184196F3D}" destId="{86609ED1-F02F-2D44-AB32-655E5A47A4D7}" srcOrd="1" destOrd="0" presId="urn:microsoft.com/office/officeart/2005/8/layout/hierarchy1"/>
    <dgm:cxn modelId="{C407C799-76E4-4946-9071-6373122430D1}" type="presParOf" srcId="{459491BA-F7D1-C54B-BDA3-7393A8F32267}" destId="{B1ED101E-346E-6B4D-BE47-5D5DC801FABB}" srcOrd="1" destOrd="0" presId="urn:microsoft.com/office/officeart/2005/8/layout/hierarchy1"/>
    <dgm:cxn modelId="{2A868E5C-9950-1C47-B630-54BD2A9DB348}" type="presParOf" srcId="{B1ED101E-346E-6B4D-BE47-5D5DC801FABB}" destId="{189E6C45-E1ED-B14D-BD87-FB532B6F5EF7}" srcOrd="0" destOrd="0" presId="urn:microsoft.com/office/officeart/2005/8/layout/hierarchy1"/>
    <dgm:cxn modelId="{CC253D54-C190-EE49-BB5D-E187E77A8176}" type="presParOf" srcId="{B1ED101E-346E-6B4D-BE47-5D5DC801FABB}" destId="{87ED56F1-02CF-9F45-9845-BB16A7053338}" srcOrd="1" destOrd="0" presId="urn:microsoft.com/office/officeart/2005/8/layout/hierarchy1"/>
    <dgm:cxn modelId="{B42CB6C4-86E5-DB40-B572-9623024A0D88}" type="presParOf" srcId="{87ED56F1-02CF-9F45-9845-BB16A7053338}" destId="{3B610CC8-EB55-6043-949F-544B267A3288}" srcOrd="0" destOrd="0" presId="urn:microsoft.com/office/officeart/2005/8/layout/hierarchy1"/>
    <dgm:cxn modelId="{EF4D006C-3AC4-E649-8BD5-14AC80C31D45}" type="presParOf" srcId="{3B610CC8-EB55-6043-949F-544B267A3288}" destId="{DE94F048-6057-9841-84EA-93745D92D500}" srcOrd="0" destOrd="0" presId="urn:microsoft.com/office/officeart/2005/8/layout/hierarchy1"/>
    <dgm:cxn modelId="{390ED7A7-7030-4D46-85C2-710CCD4D9016}" type="presParOf" srcId="{3B610CC8-EB55-6043-949F-544B267A3288}" destId="{C2FCEB88-7203-7841-9463-0B057F46407E}" srcOrd="1" destOrd="0" presId="urn:microsoft.com/office/officeart/2005/8/layout/hierarchy1"/>
    <dgm:cxn modelId="{7ADDB46C-93C4-D141-A394-BDCFF9259D61}" type="presParOf" srcId="{87ED56F1-02CF-9F45-9845-BB16A7053338}" destId="{A1CDB335-4F14-D343-84C0-1AE4B25896FC}" srcOrd="1" destOrd="0" presId="urn:microsoft.com/office/officeart/2005/8/layout/hierarchy1"/>
    <dgm:cxn modelId="{DDABDFAD-D1E1-E244-ACDD-F5DD4B14DD22}" type="presParOf" srcId="{1D950A5F-DCA3-A648-98C8-57E544FE25A7}" destId="{DB3C5423-14D1-404C-826D-7F771D8104BD}" srcOrd="2" destOrd="0" presId="urn:microsoft.com/office/officeart/2005/8/layout/hierarchy1"/>
    <dgm:cxn modelId="{60F997DC-8C85-574E-88C4-F87BC1A80BC5}" type="presParOf" srcId="{1D950A5F-DCA3-A648-98C8-57E544FE25A7}" destId="{962A6111-013B-7542-AEBF-D510B6EFDDEF}" srcOrd="3" destOrd="0" presId="urn:microsoft.com/office/officeart/2005/8/layout/hierarchy1"/>
    <dgm:cxn modelId="{E71F05AB-623F-EF42-AA4C-B105624DF415}" type="presParOf" srcId="{962A6111-013B-7542-AEBF-D510B6EFDDEF}" destId="{41016C6E-03C9-1F41-B4DE-7485DD35DE66}" srcOrd="0" destOrd="0" presId="urn:microsoft.com/office/officeart/2005/8/layout/hierarchy1"/>
    <dgm:cxn modelId="{3FE30278-E59A-EE4D-866B-6C5E1AE9F2F5}" type="presParOf" srcId="{41016C6E-03C9-1F41-B4DE-7485DD35DE66}" destId="{867A0B3A-8B7D-584E-81A5-8D85A4785766}" srcOrd="0" destOrd="0" presId="urn:microsoft.com/office/officeart/2005/8/layout/hierarchy1"/>
    <dgm:cxn modelId="{66755411-7C1C-4745-B92C-57E27859985B}" type="presParOf" srcId="{41016C6E-03C9-1F41-B4DE-7485DD35DE66}" destId="{DBC96D80-50BB-AA47-92AC-BB9EC07B3074}" srcOrd="1" destOrd="0" presId="urn:microsoft.com/office/officeart/2005/8/layout/hierarchy1"/>
    <dgm:cxn modelId="{F4F57520-5235-AD46-BA76-7253B904E5DE}" type="presParOf" srcId="{962A6111-013B-7542-AEBF-D510B6EFDDEF}" destId="{06E92F99-7D03-894D-9296-1809959083A6}" srcOrd="1" destOrd="0" presId="urn:microsoft.com/office/officeart/2005/8/layout/hierarchy1"/>
    <dgm:cxn modelId="{94FFC527-E634-894E-9777-45640A474966}" type="presParOf" srcId="{06E92F99-7D03-894D-9296-1809959083A6}" destId="{EC0DF5BE-436D-EE42-8B53-45FDFD071B51}" srcOrd="0" destOrd="0" presId="urn:microsoft.com/office/officeart/2005/8/layout/hierarchy1"/>
    <dgm:cxn modelId="{B635DDE8-81BA-EB45-9163-0427A1DD75D0}" type="presParOf" srcId="{06E92F99-7D03-894D-9296-1809959083A6}" destId="{3FE23A8B-F78D-B940-B716-1D5A1C987FAE}" srcOrd="1" destOrd="0" presId="urn:microsoft.com/office/officeart/2005/8/layout/hierarchy1"/>
    <dgm:cxn modelId="{3734BC88-805F-5645-BC37-CB658DF17144}" type="presParOf" srcId="{3FE23A8B-F78D-B940-B716-1D5A1C987FAE}" destId="{B5836F2F-EBF3-4945-893E-4727065C5E02}" srcOrd="0" destOrd="0" presId="urn:microsoft.com/office/officeart/2005/8/layout/hierarchy1"/>
    <dgm:cxn modelId="{1D514EC1-9B14-B446-B988-6E195A51512C}" type="presParOf" srcId="{B5836F2F-EBF3-4945-893E-4727065C5E02}" destId="{BC786BD6-B8CE-9842-A935-4BEF76A2187B}" srcOrd="0" destOrd="0" presId="urn:microsoft.com/office/officeart/2005/8/layout/hierarchy1"/>
    <dgm:cxn modelId="{FE57148D-8F54-9140-A30D-926E83B1C491}" type="presParOf" srcId="{B5836F2F-EBF3-4945-893E-4727065C5E02}" destId="{4A2477C8-0F13-784C-883D-26095ED3D064}" srcOrd="1" destOrd="0" presId="urn:microsoft.com/office/officeart/2005/8/layout/hierarchy1"/>
    <dgm:cxn modelId="{458978D7-074D-3541-8D29-D2E044C5DF76}" type="presParOf" srcId="{3FE23A8B-F78D-B940-B716-1D5A1C987FAE}" destId="{42A52A36-7F7F-BC49-B949-552E2574AD0E}" srcOrd="1" destOrd="0" presId="urn:microsoft.com/office/officeart/2005/8/layout/hierarchy1"/>
    <dgm:cxn modelId="{30708D15-A444-A940-A2A4-DE861C0FCF05}" type="presParOf" srcId="{2F13889E-99C9-2C4C-BD06-8449D7D74482}" destId="{A9ED23CC-F5DD-2F49-A284-BF7DB0095D43}" srcOrd="2" destOrd="0" presId="urn:microsoft.com/office/officeart/2005/8/layout/hierarchy1"/>
    <dgm:cxn modelId="{D7FCE3AF-E92A-5643-95F7-EFAE25A9C5A2}" type="presParOf" srcId="{2F13889E-99C9-2C4C-BD06-8449D7D74482}" destId="{53141508-3CD5-7640-927B-82CF54A7C702}" srcOrd="3" destOrd="0" presId="urn:microsoft.com/office/officeart/2005/8/layout/hierarchy1"/>
    <dgm:cxn modelId="{A4079110-F0FC-DD4B-9EF5-96174C860500}" type="presParOf" srcId="{53141508-3CD5-7640-927B-82CF54A7C702}" destId="{06091697-717A-C047-B3C4-57EA1F3DE872}" srcOrd="0" destOrd="0" presId="urn:microsoft.com/office/officeart/2005/8/layout/hierarchy1"/>
    <dgm:cxn modelId="{DB893837-4FA4-0241-8E98-4DAFE33CC605}" type="presParOf" srcId="{06091697-717A-C047-B3C4-57EA1F3DE872}" destId="{B7E319A5-E776-3140-ADF2-9F22E1EFEF2E}" srcOrd="0" destOrd="0" presId="urn:microsoft.com/office/officeart/2005/8/layout/hierarchy1"/>
    <dgm:cxn modelId="{214688FF-E3D8-4B42-9F5A-27AED7FABF00}" type="presParOf" srcId="{06091697-717A-C047-B3C4-57EA1F3DE872}" destId="{14D349B1-3180-C846-96A3-C9668BC72E29}" srcOrd="1" destOrd="0" presId="urn:microsoft.com/office/officeart/2005/8/layout/hierarchy1"/>
    <dgm:cxn modelId="{746D5666-AEFC-A742-AD63-115CC7C1119F}" type="presParOf" srcId="{53141508-3CD5-7640-927B-82CF54A7C702}" destId="{13A2A673-909D-524C-B345-35D8D0CFC735}" srcOrd="1" destOrd="0" presId="urn:microsoft.com/office/officeart/2005/8/layout/hierarchy1"/>
    <dgm:cxn modelId="{080557FE-B07F-F04B-A982-B824C075B93A}" type="presParOf" srcId="{C4817967-8F0A-C14D-AA7B-85EEC14BAD9D}" destId="{444CF289-1478-7C41-B218-D01468069E0B}" srcOrd="2" destOrd="0" presId="urn:microsoft.com/office/officeart/2005/8/layout/hierarchy1"/>
    <dgm:cxn modelId="{68154DAC-173C-A649-9152-69CFEBDA0714}" type="presParOf" srcId="{C4817967-8F0A-C14D-AA7B-85EEC14BAD9D}" destId="{FFCF0A97-9462-5340-8530-93C82C3B4A30}" srcOrd="3" destOrd="0" presId="urn:microsoft.com/office/officeart/2005/8/layout/hierarchy1"/>
    <dgm:cxn modelId="{EB1D1511-8904-2647-82CF-BBEA9B5A6B35}" type="presParOf" srcId="{FFCF0A97-9462-5340-8530-93C82C3B4A30}" destId="{339C7D3A-7F88-EC4D-938C-A3AB099EBC3D}" srcOrd="0" destOrd="0" presId="urn:microsoft.com/office/officeart/2005/8/layout/hierarchy1"/>
    <dgm:cxn modelId="{09A00A74-6567-7B4A-A2E8-199479E5E355}" type="presParOf" srcId="{339C7D3A-7F88-EC4D-938C-A3AB099EBC3D}" destId="{CF5833B3-E03A-8D49-B5B0-BFCD0C988F91}" srcOrd="0" destOrd="0" presId="urn:microsoft.com/office/officeart/2005/8/layout/hierarchy1"/>
    <dgm:cxn modelId="{2CBCB5CB-3F01-2548-AB4D-C84B435D2304}" type="presParOf" srcId="{339C7D3A-7F88-EC4D-938C-A3AB099EBC3D}" destId="{BAE53E82-2841-9241-A921-366374C9D183}" srcOrd="1" destOrd="0" presId="urn:microsoft.com/office/officeart/2005/8/layout/hierarchy1"/>
    <dgm:cxn modelId="{4535CA92-B096-B844-92E0-855EC9681469}" type="presParOf" srcId="{FFCF0A97-9462-5340-8530-93C82C3B4A30}" destId="{5C8D22C5-6C22-DD43-BF92-16D821E3C901}" srcOrd="1" destOrd="0" presId="urn:microsoft.com/office/officeart/2005/8/layout/hierarchy1"/>
    <dgm:cxn modelId="{3B92AC03-375E-4342-A95E-5CEF3528EC78}" type="presParOf" srcId="{5C8D22C5-6C22-DD43-BF92-16D821E3C901}" destId="{DD27509D-BEAA-8842-A8FF-C4CEDB337007}" srcOrd="0" destOrd="0" presId="urn:microsoft.com/office/officeart/2005/8/layout/hierarchy1"/>
    <dgm:cxn modelId="{1F676CAB-504A-EA45-9205-064ED3A6E120}" type="presParOf" srcId="{5C8D22C5-6C22-DD43-BF92-16D821E3C901}" destId="{93A9D7E4-54AC-5D44-B4FA-691BA97BE025}" srcOrd="1" destOrd="0" presId="urn:microsoft.com/office/officeart/2005/8/layout/hierarchy1"/>
    <dgm:cxn modelId="{5A294AF8-842A-DD47-8A49-122ED6C5614A}" type="presParOf" srcId="{93A9D7E4-54AC-5D44-B4FA-691BA97BE025}" destId="{B34CF3AE-F8F2-8C47-B53B-5968752F4457}" srcOrd="0" destOrd="0" presId="urn:microsoft.com/office/officeart/2005/8/layout/hierarchy1"/>
    <dgm:cxn modelId="{6905A90E-CF33-914A-9B54-10EEF09F0CF5}" type="presParOf" srcId="{B34CF3AE-F8F2-8C47-B53B-5968752F4457}" destId="{A02CAF68-9B0D-F049-93A8-EA61BFB1EA88}" srcOrd="0" destOrd="0" presId="urn:microsoft.com/office/officeart/2005/8/layout/hierarchy1"/>
    <dgm:cxn modelId="{D03DCB0D-AD1A-8448-8741-7CBC80888A88}" type="presParOf" srcId="{B34CF3AE-F8F2-8C47-B53B-5968752F4457}" destId="{0E1E0955-B648-3A45-A211-97C9EC177FF1}" srcOrd="1" destOrd="0" presId="urn:microsoft.com/office/officeart/2005/8/layout/hierarchy1"/>
    <dgm:cxn modelId="{AB6F0A4F-95F2-D544-B3E4-2486FC607975}" type="presParOf" srcId="{93A9D7E4-54AC-5D44-B4FA-691BA97BE025}" destId="{8FE364D6-58CF-3849-9529-9FB5D56C71FD}" srcOrd="1" destOrd="0" presId="urn:microsoft.com/office/officeart/2005/8/layout/hierarchy1"/>
    <dgm:cxn modelId="{8BC04F28-1BB7-4542-A7CC-A17184E019B5}" type="presParOf" srcId="{8FE364D6-58CF-3849-9529-9FB5D56C71FD}" destId="{AC6EFCB1-3AE2-5341-BD82-0EC3D4003F91}" srcOrd="0" destOrd="0" presId="urn:microsoft.com/office/officeart/2005/8/layout/hierarchy1"/>
    <dgm:cxn modelId="{87169566-D454-F344-A341-B91913BE0054}" type="presParOf" srcId="{8FE364D6-58CF-3849-9529-9FB5D56C71FD}" destId="{437FDAA8-7C4E-C84C-82C5-243C6D8322A5}" srcOrd="1" destOrd="0" presId="urn:microsoft.com/office/officeart/2005/8/layout/hierarchy1"/>
    <dgm:cxn modelId="{ABA7630B-0EA0-0C43-9983-25F5BE2FBBED}" type="presParOf" srcId="{437FDAA8-7C4E-C84C-82C5-243C6D8322A5}" destId="{EDD912A6-6B0E-F142-AD23-57A547E4F1DF}" srcOrd="0" destOrd="0" presId="urn:microsoft.com/office/officeart/2005/8/layout/hierarchy1"/>
    <dgm:cxn modelId="{F729098C-4905-AC4B-A739-A1348ED62D9E}" type="presParOf" srcId="{EDD912A6-6B0E-F142-AD23-57A547E4F1DF}" destId="{CAB3A55D-0321-6448-99EA-5693432FCF45}" srcOrd="0" destOrd="0" presId="urn:microsoft.com/office/officeart/2005/8/layout/hierarchy1"/>
    <dgm:cxn modelId="{9B891417-D6DD-1146-B8B7-8894CBA93397}" type="presParOf" srcId="{EDD912A6-6B0E-F142-AD23-57A547E4F1DF}" destId="{E6F04959-F6C9-F34F-A8BF-2C65C0AEC77E}" srcOrd="1" destOrd="0" presId="urn:microsoft.com/office/officeart/2005/8/layout/hierarchy1"/>
    <dgm:cxn modelId="{CEC83337-3078-0B48-9413-1DE0219BE6A4}" type="presParOf" srcId="{437FDAA8-7C4E-C84C-82C5-243C6D8322A5}" destId="{77CDC3E6-98CD-8B40-86A0-490BDC5A9758}" srcOrd="1" destOrd="0" presId="urn:microsoft.com/office/officeart/2005/8/layout/hierarchy1"/>
    <dgm:cxn modelId="{5136C793-389B-6144-8559-3E2D7ACB79FF}" type="presParOf" srcId="{77CDC3E6-98CD-8B40-86A0-490BDC5A9758}" destId="{CCAFE149-3D75-1D44-B312-274831BD73BB}" srcOrd="0" destOrd="0" presId="urn:microsoft.com/office/officeart/2005/8/layout/hierarchy1"/>
    <dgm:cxn modelId="{BD6F902C-5F54-4C4F-8DF5-F24A170884F3}" type="presParOf" srcId="{77CDC3E6-98CD-8B40-86A0-490BDC5A9758}" destId="{925CFD0D-D51E-674A-9957-F2A938923C69}" srcOrd="1" destOrd="0" presId="urn:microsoft.com/office/officeart/2005/8/layout/hierarchy1"/>
    <dgm:cxn modelId="{EDDEDE6E-4FB4-A545-B4A2-6CA230A98368}" type="presParOf" srcId="{925CFD0D-D51E-674A-9957-F2A938923C69}" destId="{C6F40891-9467-8B4E-BB99-F621FABCFE08}" srcOrd="0" destOrd="0" presId="urn:microsoft.com/office/officeart/2005/8/layout/hierarchy1"/>
    <dgm:cxn modelId="{28481FE1-82F1-8547-8126-9D909F0FF6A9}" type="presParOf" srcId="{C6F40891-9467-8B4E-BB99-F621FABCFE08}" destId="{514A0B1D-2425-6548-82E8-1966080CBA80}" srcOrd="0" destOrd="0" presId="urn:microsoft.com/office/officeart/2005/8/layout/hierarchy1"/>
    <dgm:cxn modelId="{66F9D61E-D737-6344-927B-CE2244D0412A}" type="presParOf" srcId="{C6F40891-9467-8B4E-BB99-F621FABCFE08}" destId="{68EA9B69-50B2-0040-B248-53AB572BC3CC}" srcOrd="1" destOrd="0" presId="urn:microsoft.com/office/officeart/2005/8/layout/hierarchy1"/>
    <dgm:cxn modelId="{40D0BC78-5C4C-A946-9728-C83FD11E4C20}" type="presParOf" srcId="{925CFD0D-D51E-674A-9957-F2A938923C69}" destId="{A9DEF232-19D5-1549-8DB5-03DC0A3883D7}" srcOrd="1" destOrd="0" presId="urn:microsoft.com/office/officeart/2005/8/layout/hierarchy1"/>
    <dgm:cxn modelId="{D42DEB2C-B763-2340-BC03-6CC65350EFB2}" type="presParOf" srcId="{5C8D22C5-6C22-DD43-BF92-16D821E3C901}" destId="{5C884DB5-13BF-0646-A3A9-3DD071CFEC5D}" srcOrd="2" destOrd="0" presId="urn:microsoft.com/office/officeart/2005/8/layout/hierarchy1"/>
    <dgm:cxn modelId="{759A3673-CA44-644B-82FD-002E9F2287A1}" type="presParOf" srcId="{5C8D22C5-6C22-DD43-BF92-16D821E3C901}" destId="{818407CE-B4D7-6349-B2F0-FDE450CDDFD5}" srcOrd="3" destOrd="0" presId="urn:microsoft.com/office/officeart/2005/8/layout/hierarchy1"/>
    <dgm:cxn modelId="{AB18B566-563D-D14F-8312-96FC8B0662EF}" type="presParOf" srcId="{818407CE-B4D7-6349-B2F0-FDE450CDDFD5}" destId="{69FC62FC-6DBC-304C-A8A1-2FA4F4E470E5}" srcOrd="0" destOrd="0" presId="urn:microsoft.com/office/officeart/2005/8/layout/hierarchy1"/>
    <dgm:cxn modelId="{BC215AEF-8A91-6047-8D99-C04F7D3E75C1}" type="presParOf" srcId="{69FC62FC-6DBC-304C-A8A1-2FA4F4E470E5}" destId="{50F07C24-88A8-2D42-A250-5A121278FDE4}" srcOrd="0" destOrd="0" presId="urn:microsoft.com/office/officeart/2005/8/layout/hierarchy1"/>
    <dgm:cxn modelId="{AABFCA94-ED13-9D4D-A0CD-09E3B03112DF}" type="presParOf" srcId="{69FC62FC-6DBC-304C-A8A1-2FA4F4E470E5}" destId="{4D832FBD-D1DD-BA41-BC6D-2C5154EF2742}" srcOrd="1" destOrd="0" presId="urn:microsoft.com/office/officeart/2005/8/layout/hierarchy1"/>
    <dgm:cxn modelId="{33426363-6233-D744-AEC3-35FFE32E5793}" type="presParOf" srcId="{818407CE-B4D7-6349-B2F0-FDE450CDDFD5}" destId="{DB9FBDBA-F916-5C41-ADE6-E3B25BD80A16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303659F-C0DD-5248-9FF2-2B536D0A1633}" type="doc">
      <dgm:prSet loTypeId="urn:microsoft.com/office/officeart/2005/8/layout/pyramid2" loCatId="" qsTypeId="urn:microsoft.com/office/officeart/2005/8/quickstyle/simple1" qsCatId="simple" csTypeId="urn:microsoft.com/office/officeart/2005/8/colors/colorful1" csCatId="colorful" phldr="1"/>
      <dgm:spPr/>
    </dgm:pt>
    <dgm:pt modelId="{4D8FA92B-B6DD-1640-A75D-47091A679469}">
      <dgm:prSet phldrT="[Text]" custT="1"/>
      <dgm:spPr/>
      <dgm:t>
        <a:bodyPr/>
        <a:lstStyle/>
        <a:p>
          <a:r>
            <a:rPr lang="en-US" sz="1100" dirty="0"/>
            <a:t>Taking a heavy load semester</a:t>
          </a:r>
        </a:p>
      </dgm:t>
    </dgm:pt>
    <dgm:pt modelId="{EE7BA0AD-E41D-A842-87E1-870301AC8C68}" type="parTrans" cxnId="{EE826FB8-551F-E540-92AC-621447B5B8BA}">
      <dgm:prSet/>
      <dgm:spPr/>
      <dgm:t>
        <a:bodyPr/>
        <a:lstStyle/>
        <a:p>
          <a:endParaRPr lang="en-US" sz="1100"/>
        </a:p>
      </dgm:t>
    </dgm:pt>
    <dgm:pt modelId="{E8DE1B53-8662-3048-93D8-422CD6F00A26}" type="sibTrans" cxnId="{EE826FB8-551F-E540-92AC-621447B5B8BA}">
      <dgm:prSet/>
      <dgm:spPr/>
      <dgm:t>
        <a:bodyPr/>
        <a:lstStyle/>
        <a:p>
          <a:endParaRPr lang="en-US" sz="1100"/>
        </a:p>
      </dgm:t>
    </dgm:pt>
    <dgm:pt modelId="{15B374D4-381E-AB45-8CD9-83E3622282D6}">
      <dgm:prSet phldrT="[Text]" custT="1"/>
      <dgm:spPr/>
      <dgm:t>
        <a:bodyPr/>
        <a:lstStyle/>
        <a:p>
          <a:r>
            <a:rPr lang="en-US" sz="1100"/>
            <a:t>Quality of teaching and explanation</a:t>
          </a:r>
        </a:p>
      </dgm:t>
    </dgm:pt>
    <dgm:pt modelId="{FADDD91D-EDFC-724F-BD37-EF39827024C0}" type="parTrans" cxnId="{C5278C4E-1DAE-3545-A23D-087165DBF3F4}">
      <dgm:prSet/>
      <dgm:spPr/>
      <dgm:t>
        <a:bodyPr/>
        <a:lstStyle/>
        <a:p>
          <a:endParaRPr lang="en-US" sz="1100"/>
        </a:p>
      </dgm:t>
    </dgm:pt>
    <dgm:pt modelId="{C1194AE1-5BBF-BE4C-ACA2-5D4AEAE47F2C}" type="sibTrans" cxnId="{C5278C4E-1DAE-3545-A23D-087165DBF3F4}">
      <dgm:prSet/>
      <dgm:spPr/>
      <dgm:t>
        <a:bodyPr/>
        <a:lstStyle/>
        <a:p>
          <a:endParaRPr lang="en-US" sz="1100"/>
        </a:p>
      </dgm:t>
    </dgm:pt>
    <dgm:pt modelId="{86F33334-09CC-3B48-8C6D-78FF82EBA013}">
      <dgm:prSet phldrT="[Text]" custT="1"/>
      <dgm:spPr/>
      <dgm:t>
        <a:bodyPr/>
        <a:lstStyle/>
        <a:p>
          <a:r>
            <a:rPr lang="en-US" sz="1100"/>
            <a:t>Not enough tutors</a:t>
          </a:r>
        </a:p>
      </dgm:t>
    </dgm:pt>
    <dgm:pt modelId="{16D603D1-6FD4-9A49-8F38-5740444B884A}" type="parTrans" cxnId="{0F87B358-0415-A246-995A-8E6BD5CA5A25}">
      <dgm:prSet/>
      <dgm:spPr/>
      <dgm:t>
        <a:bodyPr/>
        <a:lstStyle/>
        <a:p>
          <a:endParaRPr lang="en-US" sz="1100"/>
        </a:p>
      </dgm:t>
    </dgm:pt>
    <dgm:pt modelId="{18548B72-0B6D-F848-B8DC-6FAA20FE4BBF}" type="sibTrans" cxnId="{0F87B358-0415-A246-995A-8E6BD5CA5A25}">
      <dgm:prSet/>
      <dgm:spPr/>
      <dgm:t>
        <a:bodyPr/>
        <a:lstStyle/>
        <a:p>
          <a:endParaRPr lang="en-US" sz="1100"/>
        </a:p>
      </dgm:t>
    </dgm:pt>
    <dgm:pt modelId="{6ECF014C-519F-1C40-8327-E318005CE475}">
      <dgm:prSet custT="1"/>
      <dgm:spPr/>
      <dgm:t>
        <a:bodyPr/>
        <a:lstStyle/>
        <a:p>
          <a:r>
            <a:rPr lang="en-US" sz="1100"/>
            <a:t>Work-Life balance</a:t>
          </a:r>
        </a:p>
      </dgm:t>
    </dgm:pt>
    <dgm:pt modelId="{744001C7-78FE-E74C-96E2-0A60CD5574FE}" type="parTrans" cxnId="{9DAEC0A5-47F5-1344-8000-21D04A09CCF9}">
      <dgm:prSet/>
      <dgm:spPr/>
      <dgm:t>
        <a:bodyPr/>
        <a:lstStyle/>
        <a:p>
          <a:endParaRPr lang="en-US" sz="1100"/>
        </a:p>
      </dgm:t>
    </dgm:pt>
    <dgm:pt modelId="{561902A0-CD6F-0F42-BB11-722C9B4C96FB}" type="sibTrans" cxnId="{9DAEC0A5-47F5-1344-8000-21D04A09CCF9}">
      <dgm:prSet/>
      <dgm:spPr/>
      <dgm:t>
        <a:bodyPr/>
        <a:lstStyle/>
        <a:p>
          <a:endParaRPr lang="en-US" sz="1100"/>
        </a:p>
      </dgm:t>
    </dgm:pt>
    <dgm:pt modelId="{265FAF38-1E01-BB4F-B3F4-92D03BC3DD36}">
      <dgm:prSet custT="1"/>
      <dgm:spPr/>
      <dgm:t>
        <a:bodyPr/>
        <a:lstStyle/>
        <a:p>
          <a:r>
            <a:rPr lang="en-US" sz="1100"/>
            <a:t>Need more practice problems during class</a:t>
          </a:r>
        </a:p>
      </dgm:t>
    </dgm:pt>
    <dgm:pt modelId="{E1BCA687-AC87-9345-BCFE-2688A9EA2D5C}" type="parTrans" cxnId="{0BC8634A-A7C8-A548-904F-655A79BA69DD}">
      <dgm:prSet/>
      <dgm:spPr/>
      <dgm:t>
        <a:bodyPr/>
        <a:lstStyle/>
        <a:p>
          <a:endParaRPr lang="en-US" sz="1100"/>
        </a:p>
      </dgm:t>
    </dgm:pt>
    <dgm:pt modelId="{53A813F5-6B4D-6A48-875B-1D1CD3448D56}" type="sibTrans" cxnId="{0BC8634A-A7C8-A548-904F-655A79BA69DD}">
      <dgm:prSet/>
      <dgm:spPr/>
      <dgm:t>
        <a:bodyPr/>
        <a:lstStyle/>
        <a:p>
          <a:endParaRPr lang="en-US" sz="1100"/>
        </a:p>
      </dgm:t>
    </dgm:pt>
    <dgm:pt modelId="{1ED512A6-8C88-AC47-B9C7-4C4393C3AD80}">
      <dgm:prSet custT="1"/>
      <dgm:spPr/>
      <dgm:t>
        <a:bodyPr/>
        <a:lstStyle/>
        <a:p>
          <a:r>
            <a:rPr lang="en-US" sz="1100" dirty="0"/>
            <a:t>International students need more time to capture the material than other students</a:t>
          </a:r>
        </a:p>
      </dgm:t>
    </dgm:pt>
    <dgm:pt modelId="{322A23DD-5406-CA43-8E22-4288F67DE1A4}" type="parTrans" cxnId="{3C4A7073-3DEF-2E42-8F7B-730B3C65F3DC}">
      <dgm:prSet/>
      <dgm:spPr/>
      <dgm:t>
        <a:bodyPr/>
        <a:lstStyle/>
        <a:p>
          <a:endParaRPr lang="en-US" sz="1100"/>
        </a:p>
      </dgm:t>
    </dgm:pt>
    <dgm:pt modelId="{59EDB0B1-94BA-AD4F-B313-A3270D92EEF0}" type="sibTrans" cxnId="{3C4A7073-3DEF-2E42-8F7B-730B3C65F3DC}">
      <dgm:prSet/>
      <dgm:spPr/>
      <dgm:t>
        <a:bodyPr/>
        <a:lstStyle/>
        <a:p>
          <a:endParaRPr lang="en-US" sz="1100"/>
        </a:p>
      </dgm:t>
    </dgm:pt>
    <dgm:pt modelId="{E19D3903-CB01-1346-826A-818CE9E7787C}" type="pres">
      <dgm:prSet presAssocID="{7303659F-C0DD-5248-9FF2-2B536D0A1633}" presName="compositeShape" presStyleCnt="0">
        <dgm:presLayoutVars>
          <dgm:dir/>
          <dgm:resizeHandles/>
        </dgm:presLayoutVars>
      </dgm:prSet>
      <dgm:spPr/>
    </dgm:pt>
    <dgm:pt modelId="{939E1CBA-3CA8-CA4C-98FC-8E528F9DFA27}" type="pres">
      <dgm:prSet presAssocID="{7303659F-C0DD-5248-9FF2-2B536D0A1633}" presName="pyramid" presStyleLbl="node1" presStyleIdx="0" presStyleCnt="1"/>
      <dgm:spPr/>
    </dgm:pt>
    <dgm:pt modelId="{8F9BFC03-97AC-6E4D-91F2-FAAA24EBBEAF}" type="pres">
      <dgm:prSet presAssocID="{7303659F-C0DD-5248-9FF2-2B536D0A1633}" presName="theList" presStyleCnt="0"/>
      <dgm:spPr/>
    </dgm:pt>
    <dgm:pt modelId="{1B842405-B43B-CE41-ADB8-AACD70EDFE64}" type="pres">
      <dgm:prSet presAssocID="{4D8FA92B-B6DD-1640-A75D-47091A679469}" presName="aNode" presStyleLbl="fgAcc1" presStyleIdx="0" presStyleCnt="6" custScaleX="109897" custScaleY="219915">
        <dgm:presLayoutVars>
          <dgm:bulletEnabled val="1"/>
        </dgm:presLayoutVars>
      </dgm:prSet>
      <dgm:spPr/>
    </dgm:pt>
    <dgm:pt modelId="{4BDA2929-CD9E-6946-BC94-8105CD871A56}" type="pres">
      <dgm:prSet presAssocID="{4D8FA92B-B6DD-1640-A75D-47091A679469}" presName="aSpace" presStyleCnt="0"/>
      <dgm:spPr/>
    </dgm:pt>
    <dgm:pt modelId="{0174D300-DBC4-B845-BC24-78BCC57C6CB4}" type="pres">
      <dgm:prSet presAssocID="{15B374D4-381E-AB45-8CD9-83E3622282D6}" presName="aNode" presStyleLbl="fgAcc1" presStyleIdx="1" presStyleCnt="6" custScaleX="109897" custScaleY="219915">
        <dgm:presLayoutVars>
          <dgm:bulletEnabled val="1"/>
        </dgm:presLayoutVars>
      </dgm:prSet>
      <dgm:spPr/>
    </dgm:pt>
    <dgm:pt modelId="{5BDB0FCF-2B47-0E47-8235-FCEDE1356548}" type="pres">
      <dgm:prSet presAssocID="{15B374D4-381E-AB45-8CD9-83E3622282D6}" presName="aSpace" presStyleCnt="0"/>
      <dgm:spPr/>
    </dgm:pt>
    <dgm:pt modelId="{C059A26D-9505-EC49-8A2F-C66A859C7591}" type="pres">
      <dgm:prSet presAssocID="{86F33334-09CC-3B48-8C6D-78FF82EBA013}" presName="aNode" presStyleLbl="fgAcc1" presStyleIdx="2" presStyleCnt="6" custScaleX="109897" custScaleY="219915">
        <dgm:presLayoutVars>
          <dgm:bulletEnabled val="1"/>
        </dgm:presLayoutVars>
      </dgm:prSet>
      <dgm:spPr/>
    </dgm:pt>
    <dgm:pt modelId="{FF7F571F-72AB-EF40-8A35-E79F752BAFC5}" type="pres">
      <dgm:prSet presAssocID="{86F33334-09CC-3B48-8C6D-78FF82EBA013}" presName="aSpace" presStyleCnt="0"/>
      <dgm:spPr/>
    </dgm:pt>
    <dgm:pt modelId="{2C899274-E2F7-AC4D-ACE5-CAF759AF9733}" type="pres">
      <dgm:prSet presAssocID="{6ECF014C-519F-1C40-8327-E318005CE475}" presName="aNode" presStyleLbl="fgAcc1" presStyleIdx="3" presStyleCnt="6" custScaleX="109897" custScaleY="219915">
        <dgm:presLayoutVars>
          <dgm:bulletEnabled val="1"/>
        </dgm:presLayoutVars>
      </dgm:prSet>
      <dgm:spPr/>
    </dgm:pt>
    <dgm:pt modelId="{954DD68A-490B-8544-9ECC-D5B83C245C31}" type="pres">
      <dgm:prSet presAssocID="{6ECF014C-519F-1C40-8327-E318005CE475}" presName="aSpace" presStyleCnt="0"/>
      <dgm:spPr/>
    </dgm:pt>
    <dgm:pt modelId="{7F9B7A08-FEE3-0643-A4AA-8CDA1774166C}" type="pres">
      <dgm:prSet presAssocID="{265FAF38-1E01-BB4F-B3F4-92D03BC3DD36}" presName="aNode" presStyleLbl="fgAcc1" presStyleIdx="4" presStyleCnt="6" custScaleX="109897" custScaleY="219915">
        <dgm:presLayoutVars>
          <dgm:bulletEnabled val="1"/>
        </dgm:presLayoutVars>
      </dgm:prSet>
      <dgm:spPr/>
    </dgm:pt>
    <dgm:pt modelId="{771E37B5-463C-E544-A5A9-D3AAE2622F80}" type="pres">
      <dgm:prSet presAssocID="{265FAF38-1E01-BB4F-B3F4-92D03BC3DD36}" presName="aSpace" presStyleCnt="0"/>
      <dgm:spPr/>
    </dgm:pt>
    <dgm:pt modelId="{B24673D5-C64A-944C-97D8-E66E0BAD89AD}" type="pres">
      <dgm:prSet presAssocID="{1ED512A6-8C88-AC47-B9C7-4C4393C3AD80}" presName="aNode" presStyleLbl="fgAcc1" presStyleIdx="5" presStyleCnt="6" custScaleX="109897" custScaleY="332063">
        <dgm:presLayoutVars>
          <dgm:bulletEnabled val="1"/>
        </dgm:presLayoutVars>
      </dgm:prSet>
      <dgm:spPr/>
    </dgm:pt>
    <dgm:pt modelId="{4028D7CD-F348-DC47-B0B5-B0C824A27695}" type="pres">
      <dgm:prSet presAssocID="{1ED512A6-8C88-AC47-B9C7-4C4393C3AD80}" presName="aSpace" presStyleCnt="0"/>
      <dgm:spPr/>
    </dgm:pt>
  </dgm:ptLst>
  <dgm:cxnLst>
    <dgm:cxn modelId="{39856107-8479-C640-A928-BA9457C21DED}" type="presOf" srcId="{4D8FA92B-B6DD-1640-A75D-47091A679469}" destId="{1B842405-B43B-CE41-ADB8-AACD70EDFE64}" srcOrd="0" destOrd="0" presId="urn:microsoft.com/office/officeart/2005/8/layout/pyramid2"/>
    <dgm:cxn modelId="{BAEEBE2C-444F-FE45-B26A-2DC827F95451}" type="presOf" srcId="{15B374D4-381E-AB45-8CD9-83E3622282D6}" destId="{0174D300-DBC4-B845-BC24-78BCC57C6CB4}" srcOrd="0" destOrd="0" presId="urn:microsoft.com/office/officeart/2005/8/layout/pyramid2"/>
    <dgm:cxn modelId="{0BC8634A-A7C8-A548-904F-655A79BA69DD}" srcId="{7303659F-C0DD-5248-9FF2-2B536D0A1633}" destId="{265FAF38-1E01-BB4F-B3F4-92D03BC3DD36}" srcOrd="4" destOrd="0" parTransId="{E1BCA687-AC87-9345-BCFE-2688A9EA2D5C}" sibTransId="{53A813F5-6B4D-6A48-875B-1D1CD3448D56}"/>
    <dgm:cxn modelId="{C5278C4E-1DAE-3545-A23D-087165DBF3F4}" srcId="{7303659F-C0DD-5248-9FF2-2B536D0A1633}" destId="{15B374D4-381E-AB45-8CD9-83E3622282D6}" srcOrd="1" destOrd="0" parTransId="{FADDD91D-EDFC-724F-BD37-EF39827024C0}" sibTransId="{C1194AE1-5BBF-BE4C-ACA2-5D4AEAE47F2C}"/>
    <dgm:cxn modelId="{8F102851-AD05-AF40-B163-A9B72AEE76B3}" type="presOf" srcId="{86F33334-09CC-3B48-8C6D-78FF82EBA013}" destId="{C059A26D-9505-EC49-8A2F-C66A859C7591}" srcOrd="0" destOrd="0" presId="urn:microsoft.com/office/officeart/2005/8/layout/pyramid2"/>
    <dgm:cxn modelId="{0F87B358-0415-A246-995A-8E6BD5CA5A25}" srcId="{7303659F-C0DD-5248-9FF2-2B536D0A1633}" destId="{86F33334-09CC-3B48-8C6D-78FF82EBA013}" srcOrd="2" destOrd="0" parTransId="{16D603D1-6FD4-9A49-8F38-5740444B884A}" sibTransId="{18548B72-0B6D-F848-B8DC-6FAA20FE4BBF}"/>
    <dgm:cxn modelId="{ACFC1A5E-241F-F44F-A33E-2249485020EA}" type="presOf" srcId="{265FAF38-1E01-BB4F-B3F4-92D03BC3DD36}" destId="{7F9B7A08-FEE3-0643-A4AA-8CDA1774166C}" srcOrd="0" destOrd="0" presId="urn:microsoft.com/office/officeart/2005/8/layout/pyramid2"/>
    <dgm:cxn modelId="{DD0FB16B-5897-E844-B9BA-D0FD9186D8F7}" type="presOf" srcId="{7303659F-C0DD-5248-9FF2-2B536D0A1633}" destId="{E19D3903-CB01-1346-826A-818CE9E7787C}" srcOrd="0" destOrd="0" presId="urn:microsoft.com/office/officeart/2005/8/layout/pyramid2"/>
    <dgm:cxn modelId="{3C4A7073-3DEF-2E42-8F7B-730B3C65F3DC}" srcId="{7303659F-C0DD-5248-9FF2-2B536D0A1633}" destId="{1ED512A6-8C88-AC47-B9C7-4C4393C3AD80}" srcOrd="5" destOrd="0" parTransId="{322A23DD-5406-CA43-8E22-4288F67DE1A4}" sibTransId="{59EDB0B1-94BA-AD4F-B313-A3270D92EEF0}"/>
    <dgm:cxn modelId="{52442B9D-E8FD-5E46-8F66-5E1C0244C20F}" type="presOf" srcId="{1ED512A6-8C88-AC47-B9C7-4C4393C3AD80}" destId="{B24673D5-C64A-944C-97D8-E66E0BAD89AD}" srcOrd="0" destOrd="0" presId="urn:microsoft.com/office/officeart/2005/8/layout/pyramid2"/>
    <dgm:cxn modelId="{9DAEC0A5-47F5-1344-8000-21D04A09CCF9}" srcId="{7303659F-C0DD-5248-9FF2-2B536D0A1633}" destId="{6ECF014C-519F-1C40-8327-E318005CE475}" srcOrd="3" destOrd="0" parTransId="{744001C7-78FE-E74C-96E2-0A60CD5574FE}" sibTransId="{561902A0-CD6F-0F42-BB11-722C9B4C96FB}"/>
    <dgm:cxn modelId="{EE826FB8-551F-E540-92AC-621447B5B8BA}" srcId="{7303659F-C0DD-5248-9FF2-2B536D0A1633}" destId="{4D8FA92B-B6DD-1640-A75D-47091A679469}" srcOrd="0" destOrd="0" parTransId="{EE7BA0AD-E41D-A842-87E1-870301AC8C68}" sibTransId="{E8DE1B53-8662-3048-93D8-422CD6F00A26}"/>
    <dgm:cxn modelId="{4F3D42C3-9A69-4C4F-8EC1-7E889CF30D3C}" type="presOf" srcId="{6ECF014C-519F-1C40-8327-E318005CE475}" destId="{2C899274-E2F7-AC4D-ACE5-CAF759AF9733}" srcOrd="0" destOrd="0" presId="urn:microsoft.com/office/officeart/2005/8/layout/pyramid2"/>
    <dgm:cxn modelId="{8F0E3212-008D-1F43-BDA1-4E9A37B22EE2}" type="presParOf" srcId="{E19D3903-CB01-1346-826A-818CE9E7787C}" destId="{939E1CBA-3CA8-CA4C-98FC-8E528F9DFA27}" srcOrd="0" destOrd="0" presId="urn:microsoft.com/office/officeart/2005/8/layout/pyramid2"/>
    <dgm:cxn modelId="{3BBCEEF5-7D56-6742-9633-BE0D7AEBABFC}" type="presParOf" srcId="{E19D3903-CB01-1346-826A-818CE9E7787C}" destId="{8F9BFC03-97AC-6E4D-91F2-FAAA24EBBEAF}" srcOrd="1" destOrd="0" presId="urn:microsoft.com/office/officeart/2005/8/layout/pyramid2"/>
    <dgm:cxn modelId="{BABE74D3-0B2D-834C-8F62-B697726D0D31}" type="presParOf" srcId="{8F9BFC03-97AC-6E4D-91F2-FAAA24EBBEAF}" destId="{1B842405-B43B-CE41-ADB8-AACD70EDFE64}" srcOrd="0" destOrd="0" presId="urn:microsoft.com/office/officeart/2005/8/layout/pyramid2"/>
    <dgm:cxn modelId="{67765144-1996-3045-945B-98D3DD2D9DD3}" type="presParOf" srcId="{8F9BFC03-97AC-6E4D-91F2-FAAA24EBBEAF}" destId="{4BDA2929-CD9E-6946-BC94-8105CD871A56}" srcOrd="1" destOrd="0" presId="urn:microsoft.com/office/officeart/2005/8/layout/pyramid2"/>
    <dgm:cxn modelId="{63587DC7-4EB1-1E4B-95F6-2CC291F5A05A}" type="presParOf" srcId="{8F9BFC03-97AC-6E4D-91F2-FAAA24EBBEAF}" destId="{0174D300-DBC4-B845-BC24-78BCC57C6CB4}" srcOrd="2" destOrd="0" presId="urn:microsoft.com/office/officeart/2005/8/layout/pyramid2"/>
    <dgm:cxn modelId="{DA92164C-F165-BE45-B8FC-BF1978CF5BAB}" type="presParOf" srcId="{8F9BFC03-97AC-6E4D-91F2-FAAA24EBBEAF}" destId="{5BDB0FCF-2B47-0E47-8235-FCEDE1356548}" srcOrd="3" destOrd="0" presId="urn:microsoft.com/office/officeart/2005/8/layout/pyramid2"/>
    <dgm:cxn modelId="{8555CD67-7E13-F14B-B198-AE3A81496B8E}" type="presParOf" srcId="{8F9BFC03-97AC-6E4D-91F2-FAAA24EBBEAF}" destId="{C059A26D-9505-EC49-8A2F-C66A859C7591}" srcOrd="4" destOrd="0" presId="urn:microsoft.com/office/officeart/2005/8/layout/pyramid2"/>
    <dgm:cxn modelId="{690BFC41-1CB3-9A4D-A9FE-5DD116471644}" type="presParOf" srcId="{8F9BFC03-97AC-6E4D-91F2-FAAA24EBBEAF}" destId="{FF7F571F-72AB-EF40-8A35-E79F752BAFC5}" srcOrd="5" destOrd="0" presId="urn:microsoft.com/office/officeart/2005/8/layout/pyramid2"/>
    <dgm:cxn modelId="{D954B67A-A543-3F45-9FFE-F395800ADA3C}" type="presParOf" srcId="{8F9BFC03-97AC-6E4D-91F2-FAAA24EBBEAF}" destId="{2C899274-E2F7-AC4D-ACE5-CAF759AF9733}" srcOrd="6" destOrd="0" presId="urn:microsoft.com/office/officeart/2005/8/layout/pyramid2"/>
    <dgm:cxn modelId="{1B832F6F-C44F-7E4D-9D9F-2FA4E64802F7}" type="presParOf" srcId="{8F9BFC03-97AC-6E4D-91F2-FAAA24EBBEAF}" destId="{954DD68A-490B-8544-9ECC-D5B83C245C31}" srcOrd="7" destOrd="0" presId="urn:microsoft.com/office/officeart/2005/8/layout/pyramid2"/>
    <dgm:cxn modelId="{66BED5B9-7AC4-7E47-BB3F-191463FE98B6}" type="presParOf" srcId="{8F9BFC03-97AC-6E4D-91F2-FAAA24EBBEAF}" destId="{7F9B7A08-FEE3-0643-A4AA-8CDA1774166C}" srcOrd="8" destOrd="0" presId="urn:microsoft.com/office/officeart/2005/8/layout/pyramid2"/>
    <dgm:cxn modelId="{4F0B9EFA-C3CC-3B44-A43C-C1B4D2566A93}" type="presParOf" srcId="{8F9BFC03-97AC-6E4D-91F2-FAAA24EBBEAF}" destId="{771E37B5-463C-E544-A5A9-D3AAE2622F80}" srcOrd="9" destOrd="0" presId="urn:microsoft.com/office/officeart/2005/8/layout/pyramid2"/>
    <dgm:cxn modelId="{8BB318BF-F66E-B144-A74C-0F5E76411358}" type="presParOf" srcId="{8F9BFC03-97AC-6E4D-91F2-FAAA24EBBEAF}" destId="{B24673D5-C64A-944C-97D8-E66E0BAD89AD}" srcOrd="10" destOrd="0" presId="urn:microsoft.com/office/officeart/2005/8/layout/pyramid2"/>
    <dgm:cxn modelId="{D0CF7654-48A6-6F44-8EAD-91931C55F5B3}" type="presParOf" srcId="{8F9BFC03-97AC-6E4D-91F2-FAAA24EBBEAF}" destId="{4028D7CD-F348-DC47-B0B5-B0C824A27695}" srcOrd="11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2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5C0CEDD-4E61-D449-BA79-75C23DFBD2F3}">
      <dsp:nvSpPr>
        <dsp:cNvPr id="0" name=""/>
        <dsp:cNvSpPr/>
      </dsp:nvSpPr>
      <dsp:spPr>
        <a:xfrm>
          <a:off x="4052581" y="1275733"/>
          <a:ext cx="96401" cy="166452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64526"/>
              </a:lnTo>
              <a:lnTo>
                <a:pt x="96401" y="1664526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534BDE3-1207-7D45-A2EC-237A665397FF}">
      <dsp:nvSpPr>
        <dsp:cNvPr id="0" name=""/>
        <dsp:cNvSpPr/>
      </dsp:nvSpPr>
      <dsp:spPr>
        <a:xfrm>
          <a:off x="4052581" y="1275733"/>
          <a:ext cx="96401" cy="120822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08227"/>
              </a:lnTo>
              <a:lnTo>
                <a:pt x="96401" y="1208227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6F2F66C-3643-CA4E-90E4-53B4FA66F4BA}">
      <dsp:nvSpPr>
        <dsp:cNvPr id="0" name=""/>
        <dsp:cNvSpPr/>
      </dsp:nvSpPr>
      <dsp:spPr>
        <a:xfrm>
          <a:off x="4052581" y="1275733"/>
          <a:ext cx="96401" cy="75192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51929"/>
              </a:lnTo>
              <a:lnTo>
                <a:pt x="96401" y="751929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F6DEBAC-41D1-4F43-B8C6-F8C005181B60}">
      <dsp:nvSpPr>
        <dsp:cNvPr id="0" name=""/>
        <dsp:cNvSpPr/>
      </dsp:nvSpPr>
      <dsp:spPr>
        <a:xfrm>
          <a:off x="4052581" y="1275733"/>
          <a:ext cx="96401" cy="2956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5630"/>
              </a:lnTo>
              <a:lnTo>
                <a:pt x="96401" y="295630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638C752-2AC6-594F-AFA2-02071D6B2DE5}">
      <dsp:nvSpPr>
        <dsp:cNvPr id="0" name=""/>
        <dsp:cNvSpPr/>
      </dsp:nvSpPr>
      <dsp:spPr>
        <a:xfrm>
          <a:off x="2365560" y="819434"/>
          <a:ext cx="1944090" cy="13496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7480"/>
              </a:lnTo>
              <a:lnTo>
                <a:pt x="1944090" y="67480"/>
              </a:lnTo>
              <a:lnTo>
                <a:pt x="1944090" y="134961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A8F06B7-889A-1240-8C70-3C9DDD089CB0}">
      <dsp:nvSpPr>
        <dsp:cNvPr id="0" name=""/>
        <dsp:cNvSpPr/>
      </dsp:nvSpPr>
      <dsp:spPr>
        <a:xfrm>
          <a:off x="3274945" y="1275733"/>
          <a:ext cx="96401" cy="166452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64526"/>
              </a:lnTo>
              <a:lnTo>
                <a:pt x="96401" y="1664526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20D6669-1901-2A4A-B46B-C51A6755988D}">
      <dsp:nvSpPr>
        <dsp:cNvPr id="0" name=""/>
        <dsp:cNvSpPr/>
      </dsp:nvSpPr>
      <dsp:spPr>
        <a:xfrm>
          <a:off x="3274945" y="1275733"/>
          <a:ext cx="96401" cy="120822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08227"/>
              </a:lnTo>
              <a:lnTo>
                <a:pt x="96401" y="1208227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6EC1916-D379-264B-A4A3-B5ECF3E8E6AC}">
      <dsp:nvSpPr>
        <dsp:cNvPr id="0" name=""/>
        <dsp:cNvSpPr/>
      </dsp:nvSpPr>
      <dsp:spPr>
        <a:xfrm>
          <a:off x="3274945" y="1275733"/>
          <a:ext cx="96401" cy="75192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51929"/>
              </a:lnTo>
              <a:lnTo>
                <a:pt x="96401" y="751929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15A04E6-DA43-D54E-BCEF-5C4B36C1D2B6}">
      <dsp:nvSpPr>
        <dsp:cNvPr id="0" name=""/>
        <dsp:cNvSpPr/>
      </dsp:nvSpPr>
      <dsp:spPr>
        <a:xfrm>
          <a:off x="3274945" y="1275733"/>
          <a:ext cx="96401" cy="2956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5630"/>
              </a:lnTo>
              <a:lnTo>
                <a:pt x="96401" y="295630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E634B53-AFE8-D644-B1CF-1E4D5748F27A}">
      <dsp:nvSpPr>
        <dsp:cNvPr id="0" name=""/>
        <dsp:cNvSpPr/>
      </dsp:nvSpPr>
      <dsp:spPr>
        <a:xfrm>
          <a:off x="2365560" y="819434"/>
          <a:ext cx="1166454" cy="13496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7480"/>
              </a:lnTo>
              <a:lnTo>
                <a:pt x="1166454" y="67480"/>
              </a:lnTo>
              <a:lnTo>
                <a:pt x="1166454" y="134961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8F35A06-11FE-B64D-8AE7-3650D2392B01}">
      <dsp:nvSpPr>
        <dsp:cNvPr id="0" name=""/>
        <dsp:cNvSpPr/>
      </dsp:nvSpPr>
      <dsp:spPr>
        <a:xfrm>
          <a:off x="2497308" y="1275733"/>
          <a:ext cx="96401" cy="166452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64526"/>
              </a:lnTo>
              <a:lnTo>
                <a:pt x="96401" y="1664526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6CEDED3-B488-4648-B21C-6D1B1B8E020C}">
      <dsp:nvSpPr>
        <dsp:cNvPr id="0" name=""/>
        <dsp:cNvSpPr/>
      </dsp:nvSpPr>
      <dsp:spPr>
        <a:xfrm>
          <a:off x="2497308" y="1275733"/>
          <a:ext cx="96401" cy="120822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08227"/>
              </a:lnTo>
              <a:lnTo>
                <a:pt x="96401" y="1208227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5E67B5B-EC69-CD4C-8359-04BB21A62B16}">
      <dsp:nvSpPr>
        <dsp:cNvPr id="0" name=""/>
        <dsp:cNvSpPr/>
      </dsp:nvSpPr>
      <dsp:spPr>
        <a:xfrm>
          <a:off x="2497308" y="1275733"/>
          <a:ext cx="96401" cy="75192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51929"/>
              </a:lnTo>
              <a:lnTo>
                <a:pt x="96401" y="751929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EF82BA6-6CD7-E243-8BA0-E67E4B273463}">
      <dsp:nvSpPr>
        <dsp:cNvPr id="0" name=""/>
        <dsp:cNvSpPr/>
      </dsp:nvSpPr>
      <dsp:spPr>
        <a:xfrm>
          <a:off x="2497308" y="1275733"/>
          <a:ext cx="96401" cy="2956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5630"/>
              </a:lnTo>
              <a:lnTo>
                <a:pt x="96401" y="295630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CC9D4B3-F5BB-2148-8AC1-CE758DFAF18F}">
      <dsp:nvSpPr>
        <dsp:cNvPr id="0" name=""/>
        <dsp:cNvSpPr/>
      </dsp:nvSpPr>
      <dsp:spPr>
        <a:xfrm>
          <a:off x="2365560" y="819434"/>
          <a:ext cx="388818" cy="13496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7480"/>
              </a:lnTo>
              <a:lnTo>
                <a:pt x="388818" y="67480"/>
              </a:lnTo>
              <a:lnTo>
                <a:pt x="388818" y="134961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AC3AB55-DC35-1049-B1AC-BD04BA0C040E}">
      <dsp:nvSpPr>
        <dsp:cNvPr id="0" name=""/>
        <dsp:cNvSpPr/>
      </dsp:nvSpPr>
      <dsp:spPr>
        <a:xfrm>
          <a:off x="1719672" y="1275733"/>
          <a:ext cx="96401" cy="166452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64526"/>
              </a:lnTo>
              <a:lnTo>
                <a:pt x="96401" y="1664526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380B94D-DEF5-5940-8391-EB8C69A21BF9}">
      <dsp:nvSpPr>
        <dsp:cNvPr id="0" name=""/>
        <dsp:cNvSpPr/>
      </dsp:nvSpPr>
      <dsp:spPr>
        <a:xfrm>
          <a:off x="1719672" y="1275733"/>
          <a:ext cx="96401" cy="120822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08227"/>
              </a:lnTo>
              <a:lnTo>
                <a:pt x="96401" y="1208227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00F69E3-521A-9A47-AA66-424EBFD2C43E}">
      <dsp:nvSpPr>
        <dsp:cNvPr id="0" name=""/>
        <dsp:cNvSpPr/>
      </dsp:nvSpPr>
      <dsp:spPr>
        <a:xfrm>
          <a:off x="1719672" y="1275733"/>
          <a:ext cx="96401" cy="75192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51929"/>
              </a:lnTo>
              <a:lnTo>
                <a:pt x="96401" y="751929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BEB703D-A27D-F34D-BFA9-FD4C81D9F774}">
      <dsp:nvSpPr>
        <dsp:cNvPr id="0" name=""/>
        <dsp:cNvSpPr/>
      </dsp:nvSpPr>
      <dsp:spPr>
        <a:xfrm>
          <a:off x="1719672" y="1275733"/>
          <a:ext cx="96401" cy="2956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5630"/>
              </a:lnTo>
              <a:lnTo>
                <a:pt x="96401" y="295630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8A1FA6B-D47C-8A4D-A58F-9752529CD854}">
      <dsp:nvSpPr>
        <dsp:cNvPr id="0" name=""/>
        <dsp:cNvSpPr/>
      </dsp:nvSpPr>
      <dsp:spPr>
        <a:xfrm>
          <a:off x="1976742" y="819434"/>
          <a:ext cx="388818" cy="134961"/>
        </a:xfrm>
        <a:custGeom>
          <a:avLst/>
          <a:gdLst/>
          <a:ahLst/>
          <a:cxnLst/>
          <a:rect l="0" t="0" r="0" b="0"/>
          <a:pathLst>
            <a:path>
              <a:moveTo>
                <a:pt x="388818" y="0"/>
              </a:moveTo>
              <a:lnTo>
                <a:pt x="388818" y="67480"/>
              </a:lnTo>
              <a:lnTo>
                <a:pt x="0" y="67480"/>
              </a:lnTo>
              <a:lnTo>
                <a:pt x="0" y="134961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EE13985-FC92-7C4C-8CBB-5E1768E597B8}">
      <dsp:nvSpPr>
        <dsp:cNvPr id="0" name=""/>
        <dsp:cNvSpPr/>
      </dsp:nvSpPr>
      <dsp:spPr>
        <a:xfrm>
          <a:off x="942036" y="1275733"/>
          <a:ext cx="96401" cy="166452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64526"/>
              </a:lnTo>
              <a:lnTo>
                <a:pt x="96401" y="1664526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90A554B-FB01-4641-87F0-8C8ACC92DC18}">
      <dsp:nvSpPr>
        <dsp:cNvPr id="0" name=""/>
        <dsp:cNvSpPr/>
      </dsp:nvSpPr>
      <dsp:spPr>
        <a:xfrm>
          <a:off x="942036" y="1275733"/>
          <a:ext cx="96401" cy="120822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08227"/>
              </a:lnTo>
              <a:lnTo>
                <a:pt x="96401" y="1208227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0636D15-374C-564B-87F0-C20AEA3053B4}">
      <dsp:nvSpPr>
        <dsp:cNvPr id="0" name=""/>
        <dsp:cNvSpPr/>
      </dsp:nvSpPr>
      <dsp:spPr>
        <a:xfrm>
          <a:off x="942036" y="1275733"/>
          <a:ext cx="96401" cy="75192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51929"/>
              </a:lnTo>
              <a:lnTo>
                <a:pt x="96401" y="751929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D5FBC04-0F89-2A4B-8BBB-8C2E19D63D64}">
      <dsp:nvSpPr>
        <dsp:cNvPr id="0" name=""/>
        <dsp:cNvSpPr/>
      </dsp:nvSpPr>
      <dsp:spPr>
        <a:xfrm>
          <a:off x="942036" y="1275733"/>
          <a:ext cx="96401" cy="2956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5630"/>
              </a:lnTo>
              <a:lnTo>
                <a:pt x="96401" y="295630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5839AB3-F688-1849-8905-F77E928B233C}">
      <dsp:nvSpPr>
        <dsp:cNvPr id="0" name=""/>
        <dsp:cNvSpPr/>
      </dsp:nvSpPr>
      <dsp:spPr>
        <a:xfrm>
          <a:off x="1199106" y="819434"/>
          <a:ext cx="1166454" cy="134961"/>
        </a:xfrm>
        <a:custGeom>
          <a:avLst/>
          <a:gdLst/>
          <a:ahLst/>
          <a:cxnLst/>
          <a:rect l="0" t="0" r="0" b="0"/>
          <a:pathLst>
            <a:path>
              <a:moveTo>
                <a:pt x="1166454" y="0"/>
              </a:moveTo>
              <a:lnTo>
                <a:pt x="1166454" y="67480"/>
              </a:lnTo>
              <a:lnTo>
                <a:pt x="0" y="67480"/>
              </a:lnTo>
              <a:lnTo>
                <a:pt x="0" y="134961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656216-58AC-9B45-B2E7-D826B0A52269}">
      <dsp:nvSpPr>
        <dsp:cNvPr id="0" name=""/>
        <dsp:cNvSpPr/>
      </dsp:nvSpPr>
      <dsp:spPr>
        <a:xfrm>
          <a:off x="164400" y="1275733"/>
          <a:ext cx="96401" cy="166452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64526"/>
              </a:lnTo>
              <a:lnTo>
                <a:pt x="96401" y="1664526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4702B56-B3F8-8E4E-B138-54432E134319}">
      <dsp:nvSpPr>
        <dsp:cNvPr id="0" name=""/>
        <dsp:cNvSpPr/>
      </dsp:nvSpPr>
      <dsp:spPr>
        <a:xfrm>
          <a:off x="164400" y="1275733"/>
          <a:ext cx="96401" cy="120822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08227"/>
              </a:lnTo>
              <a:lnTo>
                <a:pt x="96401" y="1208227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FD73A20-6C57-BD47-ADD9-725F938F120A}">
      <dsp:nvSpPr>
        <dsp:cNvPr id="0" name=""/>
        <dsp:cNvSpPr/>
      </dsp:nvSpPr>
      <dsp:spPr>
        <a:xfrm>
          <a:off x="164400" y="1275733"/>
          <a:ext cx="96401" cy="75192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51929"/>
              </a:lnTo>
              <a:lnTo>
                <a:pt x="96401" y="751929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868D802-6EE6-0442-B06A-89DED6E7B715}">
      <dsp:nvSpPr>
        <dsp:cNvPr id="0" name=""/>
        <dsp:cNvSpPr/>
      </dsp:nvSpPr>
      <dsp:spPr>
        <a:xfrm>
          <a:off x="164400" y="1275733"/>
          <a:ext cx="96401" cy="2956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5630"/>
              </a:lnTo>
              <a:lnTo>
                <a:pt x="96401" y="295630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07BE81B-2D76-724D-B7D1-E97D2EACDFD3}">
      <dsp:nvSpPr>
        <dsp:cNvPr id="0" name=""/>
        <dsp:cNvSpPr/>
      </dsp:nvSpPr>
      <dsp:spPr>
        <a:xfrm>
          <a:off x="421470" y="819434"/>
          <a:ext cx="1944090" cy="134961"/>
        </a:xfrm>
        <a:custGeom>
          <a:avLst/>
          <a:gdLst/>
          <a:ahLst/>
          <a:cxnLst/>
          <a:rect l="0" t="0" r="0" b="0"/>
          <a:pathLst>
            <a:path>
              <a:moveTo>
                <a:pt x="1944090" y="0"/>
              </a:moveTo>
              <a:lnTo>
                <a:pt x="1944090" y="67480"/>
              </a:lnTo>
              <a:lnTo>
                <a:pt x="0" y="67480"/>
              </a:lnTo>
              <a:lnTo>
                <a:pt x="0" y="134961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0C5ED49-B852-394C-96F5-10DF583544D2}">
      <dsp:nvSpPr>
        <dsp:cNvPr id="0" name=""/>
        <dsp:cNvSpPr/>
      </dsp:nvSpPr>
      <dsp:spPr>
        <a:xfrm>
          <a:off x="1483605" y="1085"/>
          <a:ext cx="1763909" cy="818349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>
              <a:solidFill>
                <a:schemeClr val="tx1"/>
              </a:solidFill>
            </a:rPr>
            <a:t>% of Students graduated from CECS after failing &gt;1 gateway course in the CECS College</a:t>
          </a:r>
        </a:p>
      </dsp:txBody>
      <dsp:txXfrm>
        <a:off x="1483605" y="1085"/>
        <a:ext cx="1763909" cy="818349"/>
      </dsp:txXfrm>
    </dsp:sp>
    <dsp:sp modelId="{EC2DC906-A684-6E44-AA38-26CF4F503B63}">
      <dsp:nvSpPr>
        <dsp:cNvPr id="0" name=""/>
        <dsp:cNvSpPr/>
      </dsp:nvSpPr>
      <dsp:spPr>
        <a:xfrm>
          <a:off x="100133" y="954396"/>
          <a:ext cx="642674" cy="321337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>
              <a:solidFill>
                <a:schemeClr val="tx1"/>
              </a:solidFill>
            </a:rPr>
            <a:t>CE</a:t>
          </a:r>
        </a:p>
      </dsp:txBody>
      <dsp:txXfrm>
        <a:off x="100133" y="954396"/>
        <a:ext cx="642674" cy="321337"/>
      </dsp:txXfrm>
    </dsp:sp>
    <dsp:sp modelId="{77FD5D24-9DEC-2747-A62F-D7DF48494334}">
      <dsp:nvSpPr>
        <dsp:cNvPr id="0" name=""/>
        <dsp:cNvSpPr/>
      </dsp:nvSpPr>
      <dsp:spPr>
        <a:xfrm>
          <a:off x="260801" y="1410695"/>
          <a:ext cx="642674" cy="321337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>
              <a:solidFill>
                <a:schemeClr val="tx1"/>
              </a:solidFill>
            </a:rPr>
            <a:t>C- or better 21%</a:t>
          </a:r>
        </a:p>
      </dsp:txBody>
      <dsp:txXfrm>
        <a:off x="260801" y="1410695"/>
        <a:ext cx="642674" cy="321337"/>
      </dsp:txXfrm>
    </dsp:sp>
    <dsp:sp modelId="{511FF73B-B682-794A-81AE-A254B1FB055E}">
      <dsp:nvSpPr>
        <dsp:cNvPr id="0" name=""/>
        <dsp:cNvSpPr/>
      </dsp:nvSpPr>
      <dsp:spPr>
        <a:xfrm>
          <a:off x="260801" y="1866993"/>
          <a:ext cx="642674" cy="321337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>
              <a:solidFill>
                <a:schemeClr val="tx1"/>
              </a:solidFill>
            </a:rPr>
            <a:t>D      1.6%</a:t>
          </a:r>
        </a:p>
      </dsp:txBody>
      <dsp:txXfrm>
        <a:off x="260801" y="1866993"/>
        <a:ext cx="642674" cy="321337"/>
      </dsp:txXfrm>
    </dsp:sp>
    <dsp:sp modelId="{5E7D6420-6226-044D-ADE5-8933F5645FDA}">
      <dsp:nvSpPr>
        <dsp:cNvPr id="0" name=""/>
        <dsp:cNvSpPr/>
      </dsp:nvSpPr>
      <dsp:spPr>
        <a:xfrm>
          <a:off x="260801" y="2323292"/>
          <a:ext cx="642674" cy="321337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>
              <a:solidFill>
                <a:schemeClr val="tx1"/>
              </a:solidFill>
            </a:rPr>
            <a:t>F     1.2%</a:t>
          </a:r>
        </a:p>
      </dsp:txBody>
      <dsp:txXfrm>
        <a:off x="260801" y="2323292"/>
        <a:ext cx="642674" cy="321337"/>
      </dsp:txXfrm>
    </dsp:sp>
    <dsp:sp modelId="{DD8AB4B5-7EA9-9A41-BDBE-44A5EE214372}">
      <dsp:nvSpPr>
        <dsp:cNvPr id="0" name=""/>
        <dsp:cNvSpPr/>
      </dsp:nvSpPr>
      <dsp:spPr>
        <a:xfrm>
          <a:off x="260801" y="2779591"/>
          <a:ext cx="642674" cy="321337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>
              <a:solidFill>
                <a:schemeClr val="tx1"/>
              </a:solidFill>
            </a:rPr>
            <a:t>W   0.3%</a:t>
          </a:r>
        </a:p>
      </dsp:txBody>
      <dsp:txXfrm>
        <a:off x="260801" y="2779591"/>
        <a:ext cx="642674" cy="321337"/>
      </dsp:txXfrm>
    </dsp:sp>
    <dsp:sp modelId="{DC93ED2E-F4A9-3748-89B4-9346ED11B15F}">
      <dsp:nvSpPr>
        <dsp:cNvPr id="0" name=""/>
        <dsp:cNvSpPr/>
      </dsp:nvSpPr>
      <dsp:spPr>
        <a:xfrm>
          <a:off x="877769" y="954396"/>
          <a:ext cx="642674" cy="321337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>
              <a:solidFill>
                <a:schemeClr val="tx1"/>
              </a:solidFill>
            </a:rPr>
            <a:t>ELECT Eng'g</a:t>
          </a:r>
        </a:p>
      </dsp:txBody>
      <dsp:txXfrm>
        <a:off x="877769" y="954396"/>
        <a:ext cx="642674" cy="321337"/>
      </dsp:txXfrm>
    </dsp:sp>
    <dsp:sp modelId="{47AC2F6F-7FE8-7E40-BB24-B55BD3DC9E76}">
      <dsp:nvSpPr>
        <dsp:cNvPr id="0" name=""/>
        <dsp:cNvSpPr/>
      </dsp:nvSpPr>
      <dsp:spPr>
        <a:xfrm>
          <a:off x="1038437" y="1410695"/>
          <a:ext cx="642674" cy="321337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>
              <a:solidFill>
                <a:schemeClr val="tx1"/>
              </a:solidFill>
            </a:rPr>
            <a:t>C- or better 16.9%</a:t>
          </a:r>
        </a:p>
      </dsp:txBody>
      <dsp:txXfrm>
        <a:off x="1038437" y="1410695"/>
        <a:ext cx="642674" cy="321337"/>
      </dsp:txXfrm>
    </dsp:sp>
    <dsp:sp modelId="{A5623D09-6756-9345-A58E-074A0A1BC40B}">
      <dsp:nvSpPr>
        <dsp:cNvPr id="0" name=""/>
        <dsp:cNvSpPr/>
      </dsp:nvSpPr>
      <dsp:spPr>
        <a:xfrm>
          <a:off x="1038437" y="1866993"/>
          <a:ext cx="642674" cy="321337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>
              <a:solidFill>
                <a:schemeClr val="tx1"/>
              </a:solidFill>
            </a:rPr>
            <a:t>D      0.7%</a:t>
          </a:r>
        </a:p>
      </dsp:txBody>
      <dsp:txXfrm>
        <a:off x="1038437" y="1866993"/>
        <a:ext cx="642674" cy="321337"/>
      </dsp:txXfrm>
    </dsp:sp>
    <dsp:sp modelId="{17E0CC6F-8EA0-8444-9990-F939926D0618}">
      <dsp:nvSpPr>
        <dsp:cNvPr id="0" name=""/>
        <dsp:cNvSpPr/>
      </dsp:nvSpPr>
      <dsp:spPr>
        <a:xfrm>
          <a:off x="1038437" y="2323292"/>
          <a:ext cx="642674" cy="321337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>
              <a:solidFill>
                <a:schemeClr val="tx1"/>
              </a:solidFill>
            </a:rPr>
            <a:t>F     0.9%</a:t>
          </a:r>
        </a:p>
      </dsp:txBody>
      <dsp:txXfrm>
        <a:off x="1038437" y="2323292"/>
        <a:ext cx="642674" cy="321337"/>
      </dsp:txXfrm>
    </dsp:sp>
    <dsp:sp modelId="{D003A8DF-D584-8B41-97FB-77FAB84C8B51}">
      <dsp:nvSpPr>
        <dsp:cNvPr id="0" name=""/>
        <dsp:cNvSpPr/>
      </dsp:nvSpPr>
      <dsp:spPr>
        <a:xfrm>
          <a:off x="1038437" y="2779591"/>
          <a:ext cx="642674" cy="321337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>
              <a:solidFill>
                <a:schemeClr val="tx1"/>
              </a:solidFill>
            </a:rPr>
            <a:t>W   0.2%</a:t>
          </a:r>
        </a:p>
      </dsp:txBody>
      <dsp:txXfrm>
        <a:off x="1038437" y="2779591"/>
        <a:ext cx="642674" cy="321337"/>
      </dsp:txXfrm>
    </dsp:sp>
    <dsp:sp modelId="{A0821E51-0E0D-074A-B768-AA8CCB658F3C}">
      <dsp:nvSpPr>
        <dsp:cNvPr id="0" name=""/>
        <dsp:cNvSpPr/>
      </dsp:nvSpPr>
      <dsp:spPr>
        <a:xfrm>
          <a:off x="1655405" y="954396"/>
          <a:ext cx="642674" cy="321337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>
              <a:solidFill>
                <a:schemeClr val="tx1"/>
              </a:solidFill>
            </a:rPr>
            <a:t>MSEM</a:t>
          </a:r>
        </a:p>
      </dsp:txBody>
      <dsp:txXfrm>
        <a:off x="1655405" y="954396"/>
        <a:ext cx="642674" cy="321337"/>
      </dsp:txXfrm>
    </dsp:sp>
    <dsp:sp modelId="{8BCD7969-AE95-4743-B29D-BCE042D919F3}">
      <dsp:nvSpPr>
        <dsp:cNvPr id="0" name=""/>
        <dsp:cNvSpPr/>
      </dsp:nvSpPr>
      <dsp:spPr>
        <a:xfrm>
          <a:off x="1816074" y="1410695"/>
          <a:ext cx="642674" cy="321337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>
              <a:solidFill>
                <a:schemeClr val="tx1"/>
              </a:solidFill>
            </a:rPr>
            <a:t>C- or better 4.6%</a:t>
          </a:r>
        </a:p>
      </dsp:txBody>
      <dsp:txXfrm>
        <a:off x="1816074" y="1410695"/>
        <a:ext cx="642674" cy="321337"/>
      </dsp:txXfrm>
    </dsp:sp>
    <dsp:sp modelId="{98E7215E-D3B2-E744-A3C7-6A12A635A7D7}">
      <dsp:nvSpPr>
        <dsp:cNvPr id="0" name=""/>
        <dsp:cNvSpPr/>
      </dsp:nvSpPr>
      <dsp:spPr>
        <a:xfrm>
          <a:off x="1816074" y="1866993"/>
          <a:ext cx="642674" cy="321337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>
              <a:solidFill>
                <a:schemeClr val="tx1"/>
              </a:solidFill>
            </a:rPr>
            <a:t>D      0.3%</a:t>
          </a:r>
        </a:p>
      </dsp:txBody>
      <dsp:txXfrm>
        <a:off x="1816074" y="1866993"/>
        <a:ext cx="642674" cy="321337"/>
      </dsp:txXfrm>
    </dsp:sp>
    <dsp:sp modelId="{77513AFA-C217-BB40-8367-288B42E49B73}">
      <dsp:nvSpPr>
        <dsp:cNvPr id="0" name=""/>
        <dsp:cNvSpPr/>
      </dsp:nvSpPr>
      <dsp:spPr>
        <a:xfrm>
          <a:off x="1816074" y="2323292"/>
          <a:ext cx="642674" cy="321337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>
              <a:solidFill>
                <a:schemeClr val="tx1"/>
              </a:solidFill>
            </a:rPr>
            <a:t>F     0.5%</a:t>
          </a:r>
        </a:p>
      </dsp:txBody>
      <dsp:txXfrm>
        <a:off x="1816074" y="2323292"/>
        <a:ext cx="642674" cy="321337"/>
      </dsp:txXfrm>
    </dsp:sp>
    <dsp:sp modelId="{E935EBD1-8909-D244-8FF2-D9B493E211D7}">
      <dsp:nvSpPr>
        <dsp:cNvPr id="0" name=""/>
        <dsp:cNvSpPr/>
      </dsp:nvSpPr>
      <dsp:spPr>
        <a:xfrm>
          <a:off x="1816074" y="2779591"/>
          <a:ext cx="642674" cy="321337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>
              <a:solidFill>
                <a:schemeClr val="tx1"/>
              </a:solidFill>
            </a:rPr>
            <a:t>W   0.2%</a:t>
          </a:r>
        </a:p>
      </dsp:txBody>
      <dsp:txXfrm>
        <a:off x="1816074" y="2779591"/>
        <a:ext cx="642674" cy="321337"/>
      </dsp:txXfrm>
    </dsp:sp>
    <dsp:sp modelId="{93994F1F-1B8E-794A-90DB-0AB0E2E89BCA}">
      <dsp:nvSpPr>
        <dsp:cNvPr id="0" name=""/>
        <dsp:cNvSpPr/>
      </dsp:nvSpPr>
      <dsp:spPr>
        <a:xfrm>
          <a:off x="2433041" y="954396"/>
          <a:ext cx="642674" cy="321337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>
              <a:solidFill>
                <a:schemeClr val="tx1"/>
              </a:solidFill>
            </a:rPr>
            <a:t>ME</a:t>
          </a:r>
        </a:p>
      </dsp:txBody>
      <dsp:txXfrm>
        <a:off x="2433041" y="954396"/>
        <a:ext cx="642674" cy="321337"/>
      </dsp:txXfrm>
    </dsp:sp>
    <dsp:sp modelId="{98B3BDD1-A749-6D46-9EEC-274D621D64BC}">
      <dsp:nvSpPr>
        <dsp:cNvPr id="0" name=""/>
        <dsp:cNvSpPr/>
      </dsp:nvSpPr>
      <dsp:spPr>
        <a:xfrm>
          <a:off x="2593710" y="1410695"/>
          <a:ext cx="642674" cy="321337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>
              <a:solidFill>
                <a:schemeClr val="tx1"/>
              </a:solidFill>
            </a:rPr>
            <a:t>C- or better 35.9%</a:t>
          </a:r>
        </a:p>
      </dsp:txBody>
      <dsp:txXfrm>
        <a:off x="2593710" y="1410695"/>
        <a:ext cx="642674" cy="321337"/>
      </dsp:txXfrm>
    </dsp:sp>
    <dsp:sp modelId="{0570657C-EE32-254F-803E-2DD9FAE4B6F3}">
      <dsp:nvSpPr>
        <dsp:cNvPr id="0" name=""/>
        <dsp:cNvSpPr/>
      </dsp:nvSpPr>
      <dsp:spPr>
        <a:xfrm>
          <a:off x="2593710" y="1866993"/>
          <a:ext cx="642674" cy="321337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>
              <a:solidFill>
                <a:schemeClr val="tx1"/>
              </a:solidFill>
            </a:rPr>
            <a:t>D      1.2%</a:t>
          </a:r>
        </a:p>
      </dsp:txBody>
      <dsp:txXfrm>
        <a:off x="2593710" y="1866993"/>
        <a:ext cx="642674" cy="321337"/>
      </dsp:txXfrm>
    </dsp:sp>
    <dsp:sp modelId="{8C2A1DA8-9BB8-134B-8DF3-39F25E34C7F1}">
      <dsp:nvSpPr>
        <dsp:cNvPr id="0" name=""/>
        <dsp:cNvSpPr/>
      </dsp:nvSpPr>
      <dsp:spPr>
        <a:xfrm>
          <a:off x="2593710" y="2323292"/>
          <a:ext cx="642674" cy="321337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>
              <a:solidFill>
                <a:schemeClr val="tx1"/>
              </a:solidFill>
            </a:rPr>
            <a:t>F     1.8%</a:t>
          </a:r>
        </a:p>
      </dsp:txBody>
      <dsp:txXfrm>
        <a:off x="2593710" y="2323292"/>
        <a:ext cx="642674" cy="321337"/>
      </dsp:txXfrm>
    </dsp:sp>
    <dsp:sp modelId="{F339C17D-E7B3-C047-BF84-972CED9963F6}">
      <dsp:nvSpPr>
        <dsp:cNvPr id="0" name=""/>
        <dsp:cNvSpPr/>
      </dsp:nvSpPr>
      <dsp:spPr>
        <a:xfrm>
          <a:off x="2593710" y="2779591"/>
          <a:ext cx="642674" cy="321337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>
              <a:solidFill>
                <a:schemeClr val="tx1"/>
              </a:solidFill>
            </a:rPr>
            <a:t>W   0.4%</a:t>
          </a:r>
        </a:p>
      </dsp:txBody>
      <dsp:txXfrm>
        <a:off x="2593710" y="2779591"/>
        <a:ext cx="642674" cy="321337"/>
      </dsp:txXfrm>
    </dsp:sp>
    <dsp:sp modelId="{F82DD6F4-A7CE-A844-9A56-D14649D95FF8}">
      <dsp:nvSpPr>
        <dsp:cNvPr id="0" name=""/>
        <dsp:cNvSpPr/>
      </dsp:nvSpPr>
      <dsp:spPr>
        <a:xfrm>
          <a:off x="3210677" y="954396"/>
          <a:ext cx="642674" cy="321337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>
              <a:solidFill>
                <a:schemeClr val="tx1"/>
              </a:solidFill>
            </a:rPr>
            <a:t>CS</a:t>
          </a:r>
        </a:p>
      </dsp:txBody>
      <dsp:txXfrm>
        <a:off x="3210677" y="954396"/>
        <a:ext cx="642674" cy="321337"/>
      </dsp:txXfrm>
    </dsp:sp>
    <dsp:sp modelId="{ACFFF401-30DB-044D-AAE4-40C421C9CEC9}">
      <dsp:nvSpPr>
        <dsp:cNvPr id="0" name=""/>
        <dsp:cNvSpPr/>
      </dsp:nvSpPr>
      <dsp:spPr>
        <a:xfrm>
          <a:off x="3371346" y="1410695"/>
          <a:ext cx="642674" cy="321337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>
              <a:solidFill>
                <a:schemeClr val="tx1"/>
              </a:solidFill>
            </a:rPr>
            <a:t>C- or better 8.3%</a:t>
          </a:r>
        </a:p>
      </dsp:txBody>
      <dsp:txXfrm>
        <a:off x="3371346" y="1410695"/>
        <a:ext cx="642674" cy="321337"/>
      </dsp:txXfrm>
    </dsp:sp>
    <dsp:sp modelId="{F136475E-9F79-7D42-A2D0-B1ECE358C678}">
      <dsp:nvSpPr>
        <dsp:cNvPr id="0" name=""/>
        <dsp:cNvSpPr/>
      </dsp:nvSpPr>
      <dsp:spPr>
        <a:xfrm>
          <a:off x="3371346" y="1866993"/>
          <a:ext cx="642674" cy="321337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>
              <a:solidFill>
                <a:schemeClr val="tx1"/>
              </a:solidFill>
            </a:rPr>
            <a:t>D      0.3%</a:t>
          </a:r>
        </a:p>
      </dsp:txBody>
      <dsp:txXfrm>
        <a:off x="3371346" y="1866993"/>
        <a:ext cx="642674" cy="321337"/>
      </dsp:txXfrm>
    </dsp:sp>
    <dsp:sp modelId="{B522237C-A5B7-7044-858F-5BA42C188BBA}">
      <dsp:nvSpPr>
        <dsp:cNvPr id="0" name=""/>
        <dsp:cNvSpPr/>
      </dsp:nvSpPr>
      <dsp:spPr>
        <a:xfrm>
          <a:off x="3371346" y="2323292"/>
          <a:ext cx="642674" cy="321337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>
              <a:solidFill>
                <a:schemeClr val="tx1"/>
              </a:solidFill>
            </a:rPr>
            <a:t>F     0.4%</a:t>
          </a:r>
        </a:p>
      </dsp:txBody>
      <dsp:txXfrm>
        <a:off x="3371346" y="2323292"/>
        <a:ext cx="642674" cy="321337"/>
      </dsp:txXfrm>
    </dsp:sp>
    <dsp:sp modelId="{7CC6C5B4-6759-0644-B8E2-6EA2E9CE719A}">
      <dsp:nvSpPr>
        <dsp:cNvPr id="0" name=""/>
        <dsp:cNvSpPr/>
      </dsp:nvSpPr>
      <dsp:spPr>
        <a:xfrm>
          <a:off x="3371346" y="2779591"/>
          <a:ext cx="642674" cy="321337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>
              <a:solidFill>
                <a:schemeClr val="tx1"/>
              </a:solidFill>
            </a:rPr>
            <a:t>W   0.2%</a:t>
          </a:r>
        </a:p>
      </dsp:txBody>
      <dsp:txXfrm>
        <a:off x="3371346" y="2779591"/>
        <a:ext cx="642674" cy="321337"/>
      </dsp:txXfrm>
    </dsp:sp>
    <dsp:sp modelId="{C6B4BCDC-CEBA-F040-B929-5F6153D82E00}">
      <dsp:nvSpPr>
        <dsp:cNvPr id="0" name=""/>
        <dsp:cNvSpPr/>
      </dsp:nvSpPr>
      <dsp:spPr>
        <a:xfrm>
          <a:off x="3988313" y="954396"/>
          <a:ext cx="642674" cy="321337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>
              <a:solidFill>
                <a:schemeClr val="tx1"/>
              </a:solidFill>
            </a:rPr>
            <a:t>Others</a:t>
          </a:r>
        </a:p>
      </dsp:txBody>
      <dsp:txXfrm>
        <a:off x="3988313" y="954396"/>
        <a:ext cx="642674" cy="321337"/>
      </dsp:txXfrm>
    </dsp:sp>
    <dsp:sp modelId="{9DC9D3FA-04FC-1F43-A79B-27757E1CCED3}">
      <dsp:nvSpPr>
        <dsp:cNvPr id="0" name=""/>
        <dsp:cNvSpPr/>
      </dsp:nvSpPr>
      <dsp:spPr>
        <a:xfrm>
          <a:off x="4148982" y="1410695"/>
          <a:ext cx="642674" cy="321337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>
              <a:solidFill>
                <a:schemeClr val="tx1"/>
              </a:solidFill>
            </a:rPr>
            <a:t>C- or better 2.9%</a:t>
          </a:r>
        </a:p>
      </dsp:txBody>
      <dsp:txXfrm>
        <a:off x="4148982" y="1410695"/>
        <a:ext cx="642674" cy="321337"/>
      </dsp:txXfrm>
    </dsp:sp>
    <dsp:sp modelId="{59361362-AF44-5740-8C61-FC266A6970D7}">
      <dsp:nvSpPr>
        <dsp:cNvPr id="0" name=""/>
        <dsp:cNvSpPr/>
      </dsp:nvSpPr>
      <dsp:spPr>
        <a:xfrm>
          <a:off x="4148982" y="1866993"/>
          <a:ext cx="642674" cy="321337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>
              <a:solidFill>
                <a:schemeClr val="tx1"/>
              </a:solidFill>
            </a:rPr>
            <a:t>D      0.1%</a:t>
          </a:r>
        </a:p>
      </dsp:txBody>
      <dsp:txXfrm>
        <a:off x="4148982" y="1866993"/>
        <a:ext cx="642674" cy="321337"/>
      </dsp:txXfrm>
    </dsp:sp>
    <dsp:sp modelId="{69369675-3946-A946-839A-F5071F7BE74E}">
      <dsp:nvSpPr>
        <dsp:cNvPr id="0" name=""/>
        <dsp:cNvSpPr/>
      </dsp:nvSpPr>
      <dsp:spPr>
        <a:xfrm>
          <a:off x="4148982" y="2323292"/>
          <a:ext cx="642674" cy="321337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>
              <a:solidFill>
                <a:schemeClr val="tx1"/>
              </a:solidFill>
            </a:rPr>
            <a:t>F     0.1%</a:t>
          </a:r>
        </a:p>
      </dsp:txBody>
      <dsp:txXfrm>
        <a:off x="4148982" y="2323292"/>
        <a:ext cx="642674" cy="321337"/>
      </dsp:txXfrm>
    </dsp:sp>
    <dsp:sp modelId="{0F6BE88C-D1E3-E049-A6EC-13A44EB6E506}">
      <dsp:nvSpPr>
        <dsp:cNvPr id="0" name=""/>
        <dsp:cNvSpPr/>
      </dsp:nvSpPr>
      <dsp:spPr>
        <a:xfrm>
          <a:off x="4148982" y="2779591"/>
          <a:ext cx="642674" cy="321337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>
              <a:solidFill>
                <a:schemeClr val="tx1"/>
              </a:solidFill>
            </a:rPr>
            <a:t>W   0.0%</a:t>
          </a:r>
        </a:p>
      </dsp:txBody>
      <dsp:txXfrm>
        <a:off x="4148982" y="2779591"/>
        <a:ext cx="642674" cy="32133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10ACF4B-9B6D-584C-87B6-9DE8E6BBFAED}">
      <dsp:nvSpPr>
        <dsp:cNvPr id="0" name=""/>
        <dsp:cNvSpPr/>
      </dsp:nvSpPr>
      <dsp:spPr>
        <a:xfrm rot="1731779">
          <a:off x="853535" y="1292320"/>
          <a:ext cx="466131" cy="57304"/>
        </a:xfrm>
        <a:custGeom>
          <a:avLst/>
          <a:gdLst/>
          <a:ahLst/>
          <a:cxnLst/>
          <a:rect l="0" t="0" r="0" b="0"/>
          <a:pathLst>
            <a:path>
              <a:moveTo>
                <a:pt x="0" y="28652"/>
              </a:moveTo>
              <a:lnTo>
                <a:pt x="466131" y="28652"/>
              </a:lnTo>
            </a:path>
          </a:pathLst>
        </a:custGeom>
        <a:noFill/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C0D2246-EA6A-8542-8156-152B4A2174FF}">
      <dsp:nvSpPr>
        <dsp:cNvPr id="0" name=""/>
        <dsp:cNvSpPr/>
      </dsp:nvSpPr>
      <dsp:spPr>
        <a:xfrm rot="21402892">
          <a:off x="882229" y="965428"/>
          <a:ext cx="314347" cy="57304"/>
        </a:xfrm>
        <a:custGeom>
          <a:avLst/>
          <a:gdLst/>
          <a:ahLst/>
          <a:cxnLst/>
          <a:rect l="0" t="0" r="0" b="0"/>
          <a:pathLst>
            <a:path>
              <a:moveTo>
                <a:pt x="0" y="28652"/>
              </a:moveTo>
              <a:lnTo>
                <a:pt x="314347" y="28652"/>
              </a:lnTo>
            </a:path>
          </a:pathLst>
        </a:custGeom>
        <a:noFill/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9D33833-708E-7841-BB69-7D9B13C00578}">
      <dsp:nvSpPr>
        <dsp:cNvPr id="0" name=""/>
        <dsp:cNvSpPr/>
      </dsp:nvSpPr>
      <dsp:spPr>
        <a:xfrm rot="19527557">
          <a:off x="837560" y="617007"/>
          <a:ext cx="509736" cy="57304"/>
        </a:xfrm>
        <a:custGeom>
          <a:avLst/>
          <a:gdLst/>
          <a:ahLst/>
          <a:cxnLst/>
          <a:rect l="0" t="0" r="0" b="0"/>
          <a:pathLst>
            <a:path>
              <a:moveTo>
                <a:pt x="0" y="28652"/>
              </a:moveTo>
              <a:lnTo>
                <a:pt x="509736" y="28652"/>
              </a:lnTo>
            </a:path>
          </a:pathLst>
        </a:custGeom>
        <a:noFill/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FD468A8-B1C4-6648-B478-106DFAB1E65C}">
      <dsp:nvSpPr>
        <dsp:cNvPr id="0" name=""/>
        <dsp:cNvSpPr/>
      </dsp:nvSpPr>
      <dsp:spPr>
        <a:xfrm>
          <a:off x="0" y="440707"/>
          <a:ext cx="964202" cy="964202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3047E75-8AD6-5F4F-B52B-C7CBFD7B4D18}">
      <dsp:nvSpPr>
        <dsp:cNvPr id="0" name=""/>
        <dsp:cNvSpPr/>
      </dsp:nvSpPr>
      <dsp:spPr>
        <a:xfrm>
          <a:off x="1158258" y="82"/>
          <a:ext cx="903650" cy="578521"/>
        </a:xfrm>
        <a:prstGeom prst="ellipse">
          <a:avLst/>
        </a:prstGeom>
        <a:solidFill>
          <a:schemeClr val="accent2">
            <a:hueOff val="843311"/>
            <a:satOff val="-15954"/>
            <a:lumOff val="-1111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b="0" i="0" u="none" kern="1200" dirty="0">
              <a:solidFill>
                <a:schemeClr val="tx1"/>
              </a:solidFill>
            </a:rPr>
            <a:t>Full-Time 12%</a:t>
          </a:r>
          <a:endParaRPr lang="en-US" sz="900" kern="1200" dirty="0">
            <a:solidFill>
              <a:schemeClr val="tx1"/>
            </a:solidFill>
          </a:endParaRPr>
        </a:p>
      </dsp:txBody>
      <dsp:txXfrm>
        <a:off x="1290594" y="84804"/>
        <a:ext cx="638978" cy="409077"/>
      </dsp:txXfrm>
    </dsp:sp>
    <dsp:sp modelId="{3A0EE93A-1054-914C-AA4A-94E672500E15}">
      <dsp:nvSpPr>
        <dsp:cNvPr id="0" name=""/>
        <dsp:cNvSpPr/>
      </dsp:nvSpPr>
      <dsp:spPr>
        <a:xfrm>
          <a:off x="1194513" y="669982"/>
          <a:ext cx="903650" cy="578521"/>
        </a:xfrm>
        <a:prstGeom prst="ellipse">
          <a:avLst/>
        </a:prstGeom>
        <a:solidFill>
          <a:schemeClr val="accent2">
            <a:hueOff val="1686623"/>
            <a:satOff val="-31908"/>
            <a:lumOff val="-2223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b="0" i="0" u="none" kern="1200" dirty="0">
              <a:solidFill>
                <a:schemeClr val="tx1"/>
              </a:solidFill>
            </a:rPr>
            <a:t>Part-Time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b="0" i="0" u="none" kern="1200" dirty="0">
              <a:solidFill>
                <a:schemeClr val="tx1"/>
              </a:solidFill>
            </a:rPr>
            <a:t>36%</a:t>
          </a:r>
          <a:endParaRPr lang="en-US" sz="900" kern="1200" dirty="0">
            <a:solidFill>
              <a:schemeClr val="tx1"/>
            </a:solidFill>
          </a:endParaRPr>
        </a:p>
      </dsp:txBody>
      <dsp:txXfrm>
        <a:off x="1326849" y="754704"/>
        <a:ext cx="638978" cy="409077"/>
      </dsp:txXfrm>
    </dsp:sp>
    <dsp:sp modelId="{165AEC3F-C1CF-4D42-90F4-6F1E1EB51D40}">
      <dsp:nvSpPr>
        <dsp:cNvPr id="0" name=""/>
        <dsp:cNvSpPr/>
      </dsp:nvSpPr>
      <dsp:spPr>
        <a:xfrm>
          <a:off x="1181295" y="1332946"/>
          <a:ext cx="903650" cy="578521"/>
        </a:xfrm>
        <a:prstGeom prst="ellipse">
          <a:avLst/>
        </a:prstGeom>
        <a:solidFill>
          <a:schemeClr val="accent2">
            <a:hueOff val="2529934"/>
            <a:satOff val="-47862"/>
            <a:lumOff val="-3334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b="0" i="0" u="none" kern="1200" dirty="0">
              <a:solidFill>
                <a:schemeClr val="tx1"/>
              </a:solidFill>
            </a:rPr>
            <a:t>No Response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b="0" i="0" u="none" kern="1200" dirty="0">
              <a:solidFill>
                <a:schemeClr val="tx1"/>
              </a:solidFill>
            </a:rPr>
            <a:t>52%</a:t>
          </a:r>
          <a:endParaRPr lang="en-US" sz="900" kern="1200" dirty="0">
            <a:solidFill>
              <a:schemeClr val="tx1"/>
            </a:solidFill>
          </a:endParaRPr>
        </a:p>
      </dsp:txBody>
      <dsp:txXfrm>
        <a:off x="1313631" y="1417668"/>
        <a:ext cx="638978" cy="40907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DCC9BB2-59BA-4041-88CF-4F954CF8417E}">
      <dsp:nvSpPr>
        <dsp:cNvPr id="0" name=""/>
        <dsp:cNvSpPr/>
      </dsp:nvSpPr>
      <dsp:spPr>
        <a:xfrm>
          <a:off x="629" y="0"/>
          <a:ext cx="1637292" cy="3474718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0" i="0" u="none" kern="1200">
              <a:solidFill>
                <a:schemeClr val="tx1"/>
              </a:solidFill>
            </a:rPr>
            <a:t>Course Failed </a:t>
          </a:r>
          <a:endParaRPr lang="en-US" sz="1000" kern="1200">
            <a:solidFill>
              <a:schemeClr val="tx1"/>
            </a:solidFill>
          </a:endParaRPr>
        </a:p>
      </dsp:txBody>
      <dsp:txXfrm>
        <a:off x="629" y="0"/>
        <a:ext cx="1637292" cy="1042415"/>
      </dsp:txXfrm>
    </dsp:sp>
    <dsp:sp modelId="{572EABF5-1C15-E242-8019-590D6AE6A20B}">
      <dsp:nvSpPr>
        <dsp:cNvPr id="0" name=""/>
        <dsp:cNvSpPr/>
      </dsp:nvSpPr>
      <dsp:spPr>
        <a:xfrm>
          <a:off x="164358" y="1042500"/>
          <a:ext cx="1309833" cy="50619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19050" rIns="25400" bIns="19050" numCol="1" spcCol="1270" anchor="ctr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0" i="0" u="none" kern="1200" dirty="0">
              <a:solidFill>
                <a:schemeClr val="tx1"/>
              </a:solidFill>
            </a:rPr>
            <a:t>- CE 240	  29%</a:t>
          </a:r>
          <a:endParaRPr lang="en-US" sz="1000" kern="1200" dirty="0">
            <a:solidFill>
              <a:schemeClr val="tx1"/>
            </a:solidFill>
          </a:endParaRPr>
        </a:p>
      </dsp:txBody>
      <dsp:txXfrm>
        <a:off x="179184" y="1057326"/>
        <a:ext cx="1280181" cy="476540"/>
      </dsp:txXfrm>
    </dsp:sp>
    <dsp:sp modelId="{FF3E5BF1-8B3E-D040-9C98-6FA6F4B2A279}">
      <dsp:nvSpPr>
        <dsp:cNvPr id="0" name=""/>
        <dsp:cNvSpPr/>
      </dsp:nvSpPr>
      <dsp:spPr>
        <a:xfrm>
          <a:off x="164358" y="1626568"/>
          <a:ext cx="1309833" cy="506192"/>
        </a:xfrm>
        <a:prstGeom prst="roundRect">
          <a:avLst>
            <a:gd name="adj" fmla="val 10000"/>
          </a:avLst>
        </a:prstGeom>
        <a:solidFill>
          <a:schemeClr val="accent2">
            <a:hueOff val="252993"/>
            <a:satOff val="-4786"/>
            <a:lumOff val="-333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19050" rIns="25400" bIns="19050" numCol="1" spcCol="1270" anchor="ctr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0" i="0" u="none" kern="1200">
              <a:solidFill>
                <a:schemeClr val="tx1"/>
              </a:solidFill>
            </a:rPr>
            <a:t>- ECE 240	25%</a:t>
          </a:r>
          <a:endParaRPr lang="en-US" sz="1000" kern="1200">
            <a:solidFill>
              <a:schemeClr val="tx1"/>
            </a:solidFill>
          </a:endParaRPr>
        </a:p>
      </dsp:txBody>
      <dsp:txXfrm>
        <a:off x="179184" y="1641394"/>
        <a:ext cx="1280181" cy="476540"/>
      </dsp:txXfrm>
    </dsp:sp>
    <dsp:sp modelId="{E45F4305-9E68-8943-8109-E104BCB4C641}">
      <dsp:nvSpPr>
        <dsp:cNvPr id="0" name=""/>
        <dsp:cNvSpPr/>
      </dsp:nvSpPr>
      <dsp:spPr>
        <a:xfrm>
          <a:off x="164358" y="2210636"/>
          <a:ext cx="1309833" cy="506192"/>
        </a:xfrm>
        <a:prstGeom prst="roundRect">
          <a:avLst>
            <a:gd name="adj" fmla="val 10000"/>
          </a:avLst>
        </a:prstGeom>
        <a:solidFill>
          <a:schemeClr val="accent2">
            <a:hueOff val="505987"/>
            <a:satOff val="-9572"/>
            <a:lumOff val="-667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19050" rIns="25400" bIns="19050" numCol="1" spcCol="1270" anchor="ctr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0" i="0" u="none" kern="1200">
              <a:solidFill>
                <a:schemeClr val="tx1"/>
              </a:solidFill>
            </a:rPr>
            <a:t>- MSE 227/L	33%</a:t>
          </a:r>
          <a:endParaRPr lang="en-US" sz="1000" kern="1200">
            <a:solidFill>
              <a:schemeClr val="tx1"/>
            </a:solidFill>
          </a:endParaRPr>
        </a:p>
      </dsp:txBody>
      <dsp:txXfrm>
        <a:off x="179184" y="2225462"/>
        <a:ext cx="1280181" cy="476540"/>
      </dsp:txXfrm>
    </dsp:sp>
    <dsp:sp modelId="{F09FA2C9-DD91-7D4F-9066-2BD5DB49232B}">
      <dsp:nvSpPr>
        <dsp:cNvPr id="0" name=""/>
        <dsp:cNvSpPr/>
      </dsp:nvSpPr>
      <dsp:spPr>
        <a:xfrm>
          <a:off x="164358" y="2794704"/>
          <a:ext cx="1309833" cy="506192"/>
        </a:xfrm>
        <a:prstGeom prst="roundRect">
          <a:avLst>
            <a:gd name="adj" fmla="val 10000"/>
          </a:avLst>
        </a:prstGeom>
        <a:solidFill>
          <a:schemeClr val="accent2">
            <a:hueOff val="758980"/>
            <a:satOff val="-14359"/>
            <a:lumOff val="-100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19050" rIns="25400" bIns="19050" numCol="1" spcCol="1270" anchor="ctr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0" i="0" u="none" kern="1200" dirty="0">
              <a:solidFill>
                <a:schemeClr val="tx1"/>
              </a:solidFill>
            </a:rPr>
            <a:t>- COMP 110/L	             42%</a:t>
          </a:r>
          <a:endParaRPr lang="en-US" sz="1000" kern="1200" dirty="0">
            <a:solidFill>
              <a:schemeClr val="tx1"/>
            </a:solidFill>
          </a:endParaRPr>
        </a:p>
      </dsp:txBody>
      <dsp:txXfrm>
        <a:off x="179184" y="2809530"/>
        <a:ext cx="1280181" cy="476540"/>
      </dsp:txXfrm>
    </dsp:sp>
    <dsp:sp modelId="{576427D9-B47A-C34A-8DD3-484B2D389726}">
      <dsp:nvSpPr>
        <dsp:cNvPr id="0" name=""/>
        <dsp:cNvSpPr/>
      </dsp:nvSpPr>
      <dsp:spPr>
        <a:xfrm>
          <a:off x="1760718" y="0"/>
          <a:ext cx="1637292" cy="3474718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0" i="0" u="none" kern="1200">
              <a:solidFill>
                <a:schemeClr val="tx1"/>
              </a:solidFill>
            </a:rPr>
            <a:t>How Many hours spent preparing for the course on average?</a:t>
          </a:r>
          <a:endParaRPr lang="en-US" sz="1000" kern="1200">
            <a:solidFill>
              <a:schemeClr val="tx1"/>
            </a:solidFill>
          </a:endParaRPr>
        </a:p>
      </dsp:txBody>
      <dsp:txXfrm>
        <a:off x="1760718" y="0"/>
        <a:ext cx="1637292" cy="1042415"/>
      </dsp:txXfrm>
    </dsp:sp>
    <dsp:sp modelId="{B09F10AC-0D97-C341-A437-AB0D0C0174C3}">
      <dsp:nvSpPr>
        <dsp:cNvPr id="0" name=""/>
        <dsp:cNvSpPr/>
      </dsp:nvSpPr>
      <dsp:spPr>
        <a:xfrm>
          <a:off x="1924448" y="1042500"/>
          <a:ext cx="1309833" cy="506192"/>
        </a:xfrm>
        <a:prstGeom prst="roundRect">
          <a:avLst>
            <a:gd name="adj" fmla="val 10000"/>
          </a:avLst>
        </a:prstGeom>
        <a:solidFill>
          <a:schemeClr val="accent2">
            <a:hueOff val="1011974"/>
            <a:satOff val="-19145"/>
            <a:lumOff val="-1334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19050" rIns="25400" bIns="19050" numCol="1" spcCol="1270" anchor="ctr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0" i="0" u="none" kern="1200">
              <a:solidFill>
                <a:schemeClr val="tx1"/>
              </a:solidFill>
            </a:rPr>
            <a:t>&lt;5 hours	36%</a:t>
          </a:r>
          <a:endParaRPr lang="en-US" sz="1000" kern="1200">
            <a:solidFill>
              <a:schemeClr val="tx1"/>
            </a:solidFill>
          </a:endParaRPr>
        </a:p>
      </dsp:txBody>
      <dsp:txXfrm>
        <a:off x="1939274" y="1057326"/>
        <a:ext cx="1280181" cy="476540"/>
      </dsp:txXfrm>
    </dsp:sp>
    <dsp:sp modelId="{4415712C-6148-3D4C-B4F2-51B50D32CC58}">
      <dsp:nvSpPr>
        <dsp:cNvPr id="0" name=""/>
        <dsp:cNvSpPr/>
      </dsp:nvSpPr>
      <dsp:spPr>
        <a:xfrm>
          <a:off x="1924448" y="1626568"/>
          <a:ext cx="1309833" cy="506192"/>
        </a:xfrm>
        <a:prstGeom prst="roundRect">
          <a:avLst>
            <a:gd name="adj" fmla="val 10000"/>
          </a:avLst>
        </a:prstGeom>
        <a:solidFill>
          <a:schemeClr val="accent2">
            <a:hueOff val="1264967"/>
            <a:satOff val="-23931"/>
            <a:lumOff val="-1667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19050" rIns="25400" bIns="19050" numCol="1" spcCol="1270" anchor="ctr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0" i="0" u="none" kern="1200">
              <a:solidFill>
                <a:schemeClr val="tx1"/>
              </a:solidFill>
            </a:rPr>
            <a:t>6-8 hours	36%</a:t>
          </a:r>
          <a:endParaRPr lang="en-US" sz="1000" kern="1200">
            <a:solidFill>
              <a:schemeClr val="tx1"/>
            </a:solidFill>
          </a:endParaRPr>
        </a:p>
      </dsp:txBody>
      <dsp:txXfrm>
        <a:off x="1939274" y="1641394"/>
        <a:ext cx="1280181" cy="476540"/>
      </dsp:txXfrm>
    </dsp:sp>
    <dsp:sp modelId="{D66896C7-214A-174E-9FE1-81ED42B54177}">
      <dsp:nvSpPr>
        <dsp:cNvPr id="0" name=""/>
        <dsp:cNvSpPr/>
      </dsp:nvSpPr>
      <dsp:spPr>
        <a:xfrm>
          <a:off x="1924448" y="2210636"/>
          <a:ext cx="1309833" cy="506192"/>
        </a:xfrm>
        <a:prstGeom prst="roundRect">
          <a:avLst>
            <a:gd name="adj" fmla="val 10000"/>
          </a:avLst>
        </a:prstGeom>
        <a:solidFill>
          <a:schemeClr val="accent2">
            <a:hueOff val="1517960"/>
            <a:satOff val="-28717"/>
            <a:lumOff val="-200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19050" rIns="25400" bIns="19050" numCol="1" spcCol="1270" anchor="ctr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0" i="0" u="none" kern="1200">
              <a:solidFill>
                <a:schemeClr val="tx1"/>
              </a:solidFill>
            </a:rPr>
            <a:t>9-11 hours	20%</a:t>
          </a:r>
          <a:endParaRPr lang="en-US" sz="1000" kern="1200">
            <a:solidFill>
              <a:schemeClr val="tx1"/>
            </a:solidFill>
          </a:endParaRPr>
        </a:p>
      </dsp:txBody>
      <dsp:txXfrm>
        <a:off x="1939274" y="2225462"/>
        <a:ext cx="1280181" cy="476540"/>
      </dsp:txXfrm>
    </dsp:sp>
    <dsp:sp modelId="{DDC089A8-13FD-DB49-9D24-0ADA7910BD29}">
      <dsp:nvSpPr>
        <dsp:cNvPr id="0" name=""/>
        <dsp:cNvSpPr/>
      </dsp:nvSpPr>
      <dsp:spPr>
        <a:xfrm>
          <a:off x="1924448" y="2794704"/>
          <a:ext cx="1309833" cy="506192"/>
        </a:xfrm>
        <a:prstGeom prst="roundRect">
          <a:avLst>
            <a:gd name="adj" fmla="val 10000"/>
          </a:avLst>
        </a:prstGeom>
        <a:solidFill>
          <a:schemeClr val="accent2">
            <a:hueOff val="1770954"/>
            <a:satOff val="-33503"/>
            <a:lumOff val="-2334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19050" rIns="25400" bIns="19050" numCol="1" spcCol="1270" anchor="ctr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0" i="0" u="none" kern="1200">
              <a:solidFill>
                <a:schemeClr val="tx1"/>
              </a:solidFill>
            </a:rPr>
            <a:t>&gt;12 hours	4%</a:t>
          </a:r>
          <a:endParaRPr lang="en-US" sz="1000" kern="1200">
            <a:solidFill>
              <a:schemeClr val="tx1"/>
            </a:solidFill>
          </a:endParaRPr>
        </a:p>
      </dsp:txBody>
      <dsp:txXfrm>
        <a:off x="1939274" y="2809530"/>
        <a:ext cx="1280181" cy="476540"/>
      </dsp:txXfrm>
    </dsp:sp>
    <dsp:sp modelId="{9C151364-7D08-184C-83C4-AEBA2B958164}">
      <dsp:nvSpPr>
        <dsp:cNvPr id="0" name=""/>
        <dsp:cNvSpPr/>
      </dsp:nvSpPr>
      <dsp:spPr>
        <a:xfrm>
          <a:off x="3520808" y="0"/>
          <a:ext cx="1637292" cy="3474718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0" i="0" u="none" kern="1200">
              <a:solidFill>
                <a:schemeClr val="tx1"/>
              </a:solidFill>
            </a:rPr>
            <a:t>Do you work ?</a:t>
          </a:r>
          <a:endParaRPr lang="en-US" sz="1000" kern="1200">
            <a:solidFill>
              <a:schemeClr val="tx1"/>
            </a:solidFill>
          </a:endParaRPr>
        </a:p>
      </dsp:txBody>
      <dsp:txXfrm>
        <a:off x="3520808" y="0"/>
        <a:ext cx="1637292" cy="1042415"/>
      </dsp:txXfrm>
    </dsp:sp>
    <dsp:sp modelId="{85C1B0D0-EC4C-154C-A183-126862EE6A22}">
      <dsp:nvSpPr>
        <dsp:cNvPr id="0" name=""/>
        <dsp:cNvSpPr/>
      </dsp:nvSpPr>
      <dsp:spPr>
        <a:xfrm>
          <a:off x="3684537" y="1042712"/>
          <a:ext cx="1309833" cy="682642"/>
        </a:xfrm>
        <a:prstGeom prst="roundRect">
          <a:avLst>
            <a:gd name="adj" fmla="val 10000"/>
          </a:avLst>
        </a:prstGeom>
        <a:solidFill>
          <a:schemeClr val="accent2">
            <a:hueOff val="2023947"/>
            <a:satOff val="-38290"/>
            <a:lumOff val="-2667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19050" rIns="25400" bIns="19050" numCol="1" spcCol="1270" anchor="ctr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0" i="0" u="none" kern="1200">
              <a:solidFill>
                <a:schemeClr val="tx1"/>
              </a:solidFill>
            </a:rPr>
            <a:t>Yes	44%</a:t>
          </a:r>
          <a:endParaRPr lang="en-US" sz="1000" kern="1200">
            <a:solidFill>
              <a:schemeClr val="tx1"/>
            </a:solidFill>
          </a:endParaRPr>
        </a:p>
      </dsp:txBody>
      <dsp:txXfrm>
        <a:off x="3704531" y="1062706"/>
        <a:ext cx="1269845" cy="642654"/>
      </dsp:txXfrm>
    </dsp:sp>
    <dsp:sp modelId="{6C6DF509-177F-584E-9D17-E749B598AC35}">
      <dsp:nvSpPr>
        <dsp:cNvPr id="0" name=""/>
        <dsp:cNvSpPr/>
      </dsp:nvSpPr>
      <dsp:spPr>
        <a:xfrm>
          <a:off x="3684537" y="1830377"/>
          <a:ext cx="1309833" cy="682642"/>
        </a:xfrm>
        <a:prstGeom prst="roundRect">
          <a:avLst>
            <a:gd name="adj" fmla="val 10000"/>
          </a:avLst>
        </a:prstGeom>
        <a:solidFill>
          <a:schemeClr val="accent2">
            <a:hueOff val="2276941"/>
            <a:satOff val="-43076"/>
            <a:lumOff val="-3001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19050" rIns="25400" bIns="19050" numCol="1" spcCol="1270" anchor="ctr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0" i="0" u="none" kern="1200">
              <a:solidFill>
                <a:schemeClr val="tx1"/>
              </a:solidFill>
            </a:rPr>
            <a:t>No	52%</a:t>
          </a:r>
          <a:endParaRPr lang="en-US" sz="1000" kern="1200">
            <a:solidFill>
              <a:schemeClr val="tx1"/>
            </a:solidFill>
          </a:endParaRPr>
        </a:p>
      </dsp:txBody>
      <dsp:txXfrm>
        <a:off x="3704531" y="1850371"/>
        <a:ext cx="1269845" cy="642654"/>
      </dsp:txXfrm>
    </dsp:sp>
    <dsp:sp modelId="{E4E322F2-F88E-5F46-B15C-E87A7B3876E8}">
      <dsp:nvSpPr>
        <dsp:cNvPr id="0" name=""/>
        <dsp:cNvSpPr/>
      </dsp:nvSpPr>
      <dsp:spPr>
        <a:xfrm>
          <a:off x="3684537" y="2618042"/>
          <a:ext cx="1309833" cy="682642"/>
        </a:xfrm>
        <a:prstGeom prst="roundRect">
          <a:avLst>
            <a:gd name="adj" fmla="val 10000"/>
          </a:avLst>
        </a:prstGeom>
        <a:solidFill>
          <a:schemeClr val="accent2">
            <a:hueOff val="2529934"/>
            <a:satOff val="-47862"/>
            <a:lumOff val="-3334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19050" rIns="25400" bIns="19050" numCol="1" spcCol="1270" anchor="ctr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0" i="0" u="none" kern="1200">
              <a:solidFill>
                <a:schemeClr val="tx1"/>
              </a:solidFill>
            </a:rPr>
            <a:t>No response	4%</a:t>
          </a:r>
          <a:endParaRPr lang="en-US" sz="1000" kern="1200">
            <a:solidFill>
              <a:schemeClr val="tx1"/>
            </a:solidFill>
          </a:endParaRPr>
        </a:p>
      </dsp:txBody>
      <dsp:txXfrm>
        <a:off x="3704531" y="2638036"/>
        <a:ext cx="1269845" cy="64265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C884DB5-13BF-0646-A3A9-3DD071CFEC5D}">
      <dsp:nvSpPr>
        <dsp:cNvPr id="0" name=""/>
        <dsp:cNvSpPr/>
      </dsp:nvSpPr>
      <dsp:spPr>
        <a:xfrm>
          <a:off x="4647755" y="1274675"/>
          <a:ext cx="625990" cy="19734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4482"/>
              </a:lnTo>
              <a:lnTo>
                <a:pt x="625990" y="134482"/>
              </a:lnTo>
              <a:lnTo>
                <a:pt x="625990" y="197341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CAFE149-3D75-1D44-B312-274831BD73BB}">
      <dsp:nvSpPr>
        <dsp:cNvPr id="0" name=""/>
        <dsp:cNvSpPr/>
      </dsp:nvSpPr>
      <dsp:spPr>
        <a:xfrm>
          <a:off x="3976045" y="2745489"/>
          <a:ext cx="91440" cy="16637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66370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C6EFCB1-3AE2-5341-BD82-0EC3D4003F91}">
      <dsp:nvSpPr>
        <dsp:cNvPr id="0" name=""/>
        <dsp:cNvSpPr/>
      </dsp:nvSpPr>
      <dsp:spPr>
        <a:xfrm>
          <a:off x="3976045" y="2010082"/>
          <a:ext cx="91440" cy="19734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97341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D27509D-BEAA-8842-A8FF-C4CEDB337007}">
      <dsp:nvSpPr>
        <dsp:cNvPr id="0" name=""/>
        <dsp:cNvSpPr/>
      </dsp:nvSpPr>
      <dsp:spPr>
        <a:xfrm>
          <a:off x="4021765" y="1274675"/>
          <a:ext cx="625990" cy="197341"/>
        </a:xfrm>
        <a:custGeom>
          <a:avLst/>
          <a:gdLst/>
          <a:ahLst/>
          <a:cxnLst/>
          <a:rect l="0" t="0" r="0" b="0"/>
          <a:pathLst>
            <a:path>
              <a:moveTo>
                <a:pt x="625990" y="0"/>
              </a:moveTo>
              <a:lnTo>
                <a:pt x="625990" y="134482"/>
              </a:lnTo>
              <a:lnTo>
                <a:pt x="0" y="134482"/>
              </a:lnTo>
              <a:lnTo>
                <a:pt x="0" y="197341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44CF289-1478-7C41-B218-D01468069E0B}">
      <dsp:nvSpPr>
        <dsp:cNvPr id="0" name=""/>
        <dsp:cNvSpPr/>
      </dsp:nvSpPr>
      <dsp:spPr>
        <a:xfrm>
          <a:off x="3395774" y="539269"/>
          <a:ext cx="1251980" cy="19734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4482"/>
              </a:lnTo>
              <a:lnTo>
                <a:pt x="1251980" y="134482"/>
              </a:lnTo>
              <a:lnTo>
                <a:pt x="1251980" y="197341"/>
              </a:lnTo>
            </a:path>
          </a:pathLst>
        </a:custGeom>
        <a:noFill/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9ED23CC-F5DD-2F49-A284-BF7DB0095D43}">
      <dsp:nvSpPr>
        <dsp:cNvPr id="0" name=""/>
        <dsp:cNvSpPr/>
      </dsp:nvSpPr>
      <dsp:spPr>
        <a:xfrm>
          <a:off x="2143793" y="1274675"/>
          <a:ext cx="625990" cy="19734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4482"/>
              </a:lnTo>
              <a:lnTo>
                <a:pt x="625990" y="134482"/>
              </a:lnTo>
              <a:lnTo>
                <a:pt x="625990" y="197341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C0DF5BE-436D-EE42-8B53-45FDFD071B51}">
      <dsp:nvSpPr>
        <dsp:cNvPr id="0" name=""/>
        <dsp:cNvSpPr/>
      </dsp:nvSpPr>
      <dsp:spPr>
        <a:xfrm>
          <a:off x="2179074" y="2745489"/>
          <a:ext cx="91440" cy="16637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66370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B3C5423-14D1-404C-826D-7F771D8104BD}">
      <dsp:nvSpPr>
        <dsp:cNvPr id="0" name=""/>
        <dsp:cNvSpPr/>
      </dsp:nvSpPr>
      <dsp:spPr>
        <a:xfrm>
          <a:off x="1517803" y="2010082"/>
          <a:ext cx="706991" cy="19734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4482"/>
              </a:lnTo>
              <a:lnTo>
                <a:pt x="706991" y="134482"/>
              </a:lnTo>
              <a:lnTo>
                <a:pt x="706991" y="197341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89E6C45-E1ED-B14D-BD87-FB532B6F5EF7}">
      <dsp:nvSpPr>
        <dsp:cNvPr id="0" name=""/>
        <dsp:cNvSpPr/>
      </dsp:nvSpPr>
      <dsp:spPr>
        <a:xfrm>
          <a:off x="765092" y="2745489"/>
          <a:ext cx="91440" cy="16637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66370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237B7C4-2D7D-4641-908F-BCD42CA6A433}">
      <dsp:nvSpPr>
        <dsp:cNvPr id="0" name=""/>
        <dsp:cNvSpPr/>
      </dsp:nvSpPr>
      <dsp:spPr>
        <a:xfrm>
          <a:off x="810812" y="2010082"/>
          <a:ext cx="706991" cy="197341"/>
        </a:xfrm>
        <a:custGeom>
          <a:avLst/>
          <a:gdLst/>
          <a:ahLst/>
          <a:cxnLst/>
          <a:rect l="0" t="0" r="0" b="0"/>
          <a:pathLst>
            <a:path>
              <a:moveTo>
                <a:pt x="706991" y="0"/>
              </a:moveTo>
              <a:lnTo>
                <a:pt x="706991" y="134482"/>
              </a:lnTo>
              <a:lnTo>
                <a:pt x="0" y="134482"/>
              </a:lnTo>
              <a:lnTo>
                <a:pt x="0" y="197341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167E131-C3A2-7747-A5D7-72F8C14C4236}">
      <dsp:nvSpPr>
        <dsp:cNvPr id="0" name=""/>
        <dsp:cNvSpPr/>
      </dsp:nvSpPr>
      <dsp:spPr>
        <a:xfrm>
          <a:off x="1517803" y="1274675"/>
          <a:ext cx="625990" cy="197341"/>
        </a:xfrm>
        <a:custGeom>
          <a:avLst/>
          <a:gdLst/>
          <a:ahLst/>
          <a:cxnLst/>
          <a:rect l="0" t="0" r="0" b="0"/>
          <a:pathLst>
            <a:path>
              <a:moveTo>
                <a:pt x="625990" y="0"/>
              </a:moveTo>
              <a:lnTo>
                <a:pt x="625990" y="134482"/>
              </a:lnTo>
              <a:lnTo>
                <a:pt x="0" y="134482"/>
              </a:lnTo>
              <a:lnTo>
                <a:pt x="0" y="197341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9F7F567-8493-6648-A879-38EF84FC60A1}">
      <dsp:nvSpPr>
        <dsp:cNvPr id="0" name=""/>
        <dsp:cNvSpPr/>
      </dsp:nvSpPr>
      <dsp:spPr>
        <a:xfrm>
          <a:off x="2143793" y="539269"/>
          <a:ext cx="1251980" cy="197341"/>
        </a:xfrm>
        <a:custGeom>
          <a:avLst/>
          <a:gdLst/>
          <a:ahLst/>
          <a:cxnLst/>
          <a:rect l="0" t="0" r="0" b="0"/>
          <a:pathLst>
            <a:path>
              <a:moveTo>
                <a:pt x="1251980" y="0"/>
              </a:moveTo>
              <a:lnTo>
                <a:pt x="1251980" y="134482"/>
              </a:lnTo>
              <a:lnTo>
                <a:pt x="0" y="134482"/>
              </a:lnTo>
              <a:lnTo>
                <a:pt x="0" y="197341"/>
              </a:lnTo>
            </a:path>
          </a:pathLst>
        </a:custGeom>
        <a:noFill/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9CF0460-48EB-1944-9F08-5A16FAC73862}">
      <dsp:nvSpPr>
        <dsp:cNvPr id="0" name=""/>
        <dsp:cNvSpPr/>
      </dsp:nvSpPr>
      <dsp:spPr>
        <a:xfrm>
          <a:off x="2845177" y="1204"/>
          <a:ext cx="1101194" cy="53806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E841175C-086E-FE45-8630-B9FCCC7BA950}">
      <dsp:nvSpPr>
        <dsp:cNvPr id="0" name=""/>
        <dsp:cNvSpPr/>
      </dsp:nvSpPr>
      <dsp:spPr>
        <a:xfrm>
          <a:off x="2920570" y="72828"/>
          <a:ext cx="1101194" cy="53806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b="1" kern="1200"/>
            <a:t>Tutoring Services</a:t>
          </a:r>
        </a:p>
      </dsp:txBody>
      <dsp:txXfrm>
        <a:off x="2936329" y="88587"/>
        <a:ext cx="1069676" cy="506546"/>
      </dsp:txXfrm>
    </dsp:sp>
    <dsp:sp modelId="{AE49BC71-084D-A34D-A9E9-D59DB43C544E}">
      <dsp:nvSpPr>
        <dsp:cNvPr id="0" name=""/>
        <dsp:cNvSpPr/>
      </dsp:nvSpPr>
      <dsp:spPr>
        <a:xfrm>
          <a:off x="1593196" y="736611"/>
          <a:ext cx="1101194" cy="53806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22FAC85D-B410-7540-BD01-9D482AD64D1A}">
      <dsp:nvSpPr>
        <dsp:cNvPr id="0" name=""/>
        <dsp:cNvSpPr/>
      </dsp:nvSpPr>
      <dsp:spPr>
        <a:xfrm>
          <a:off x="1668589" y="808234"/>
          <a:ext cx="1101194" cy="53806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/>
            <a:t>On-Campus</a:t>
          </a:r>
        </a:p>
      </dsp:txBody>
      <dsp:txXfrm>
        <a:off x="1684348" y="823993"/>
        <a:ext cx="1069676" cy="506546"/>
      </dsp:txXfrm>
    </dsp:sp>
    <dsp:sp modelId="{68DA7829-F046-6441-BC0F-610AA8E9A2AA}">
      <dsp:nvSpPr>
        <dsp:cNvPr id="0" name=""/>
        <dsp:cNvSpPr/>
      </dsp:nvSpPr>
      <dsp:spPr>
        <a:xfrm>
          <a:off x="967206" y="1472017"/>
          <a:ext cx="1101194" cy="538064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92C3786E-6583-CE47-A493-61C07F14F974}">
      <dsp:nvSpPr>
        <dsp:cNvPr id="0" name=""/>
        <dsp:cNvSpPr/>
      </dsp:nvSpPr>
      <dsp:spPr>
        <a:xfrm>
          <a:off x="1042599" y="1543641"/>
          <a:ext cx="1101194" cy="53806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/>
            <a:t>40% used the service</a:t>
          </a:r>
        </a:p>
      </dsp:txBody>
      <dsp:txXfrm>
        <a:off x="1058358" y="1559400"/>
        <a:ext cx="1069676" cy="506546"/>
      </dsp:txXfrm>
    </dsp:sp>
    <dsp:sp modelId="{259C7E99-1F37-5942-A1B4-05EFD49600B3}">
      <dsp:nvSpPr>
        <dsp:cNvPr id="0" name=""/>
        <dsp:cNvSpPr/>
      </dsp:nvSpPr>
      <dsp:spPr>
        <a:xfrm>
          <a:off x="260215" y="2207424"/>
          <a:ext cx="1101194" cy="538064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86609ED1-F02F-2D44-AB32-655E5A47A4D7}">
      <dsp:nvSpPr>
        <dsp:cNvPr id="0" name=""/>
        <dsp:cNvSpPr/>
      </dsp:nvSpPr>
      <dsp:spPr>
        <a:xfrm>
          <a:off x="335608" y="2279047"/>
          <a:ext cx="1101194" cy="53806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/>
            <a:t>40% Helpfull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/>
            <a:t>60% No responses</a:t>
          </a:r>
        </a:p>
      </dsp:txBody>
      <dsp:txXfrm>
        <a:off x="351367" y="2294806"/>
        <a:ext cx="1069676" cy="506546"/>
      </dsp:txXfrm>
    </dsp:sp>
    <dsp:sp modelId="{DE94F048-6057-9841-84EA-93745D92D500}">
      <dsp:nvSpPr>
        <dsp:cNvPr id="0" name=""/>
        <dsp:cNvSpPr/>
      </dsp:nvSpPr>
      <dsp:spPr>
        <a:xfrm>
          <a:off x="179214" y="2911859"/>
          <a:ext cx="1263195" cy="1132457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C2FCEB88-7203-7841-9463-0B057F46407E}">
      <dsp:nvSpPr>
        <dsp:cNvPr id="0" name=""/>
        <dsp:cNvSpPr/>
      </dsp:nvSpPr>
      <dsp:spPr>
        <a:xfrm>
          <a:off x="254607" y="2983483"/>
          <a:ext cx="1263195" cy="113245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- Helpful  (3 hours or less a week)</a:t>
          </a:r>
        </a:p>
      </dsp:txBody>
      <dsp:txXfrm>
        <a:off x="287776" y="3016652"/>
        <a:ext cx="1196857" cy="1066119"/>
      </dsp:txXfrm>
    </dsp:sp>
    <dsp:sp modelId="{867A0B3A-8B7D-584E-81A5-8D85A4785766}">
      <dsp:nvSpPr>
        <dsp:cNvPr id="0" name=""/>
        <dsp:cNvSpPr/>
      </dsp:nvSpPr>
      <dsp:spPr>
        <a:xfrm>
          <a:off x="1674197" y="2207424"/>
          <a:ext cx="1101194" cy="538064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DBC96D80-50BB-AA47-92AC-BB9EC07B3074}">
      <dsp:nvSpPr>
        <dsp:cNvPr id="0" name=""/>
        <dsp:cNvSpPr/>
      </dsp:nvSpPr>
      <dsp:spPr>
        <a:xfrm>
          <a:off x="1749590" y="2279047"/>
          <a:ext cx="1101194" cy="53806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/>
            <a:t>88% Not Helpfull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/>
            <a:t>12% No responses</a:t>
          </a:r>
        </a:p>
      </dsp:txBody>
      <dsp:txXfrm>
        <a:off x="1765349" y="2294806"/>
        <a:ext cx="1069676" cy="506546"/>
      </dsp:txXfrm>
    </dsp:sp>
    <dsp:sp modelId="{BC786BD6-B8CE-9842-A935-4BEF76A2187B}">
      <dsp:nvSpPr>
        <dsp:cNvPr id="0" name=""/>
        <dsp:cNvSpPr/>
      </dsp:nvSpPr>
      <dsp:spPr>
        <a:xfrm>
          <a:off x="1593196" y="2911859"/>
          <a:ext cx="1263195" cy="1138101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4A2477C8-0F13-784C-883D-26095ED3D064}">
      <dsp:nvSpPr>
        <dsp:cNvPr id="0" name=""/>
        <dsp:cNvSpPr/>
      </dsp:nvSpPr>
      <dsp:spPr>
        <a:xfrm>
          <a:off x="1668589" y="2983483"/>
          <a:ext cx="1263195" cy="113810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-Work/life balance</a:t>
          </a:r>
        </a:p>
        <a:p>
          <a:pPr marL="0" lvl="0" indent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- Tutors not helpful </a:t>
          </a:r>
        </a:p>
        <a:p>
          <a:pPr marL="0" lvl="0" indent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-Not enough time for tutoring</a:t>
          </a:r>
        </a:p>
        <a:p>
          <a:pPr marL="0" lvl="0" indent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-Shortage of tutors</a:t>
          </a:r>
        </a:p>
        <a:p>
          <a:pPr marL="0" lvl="0" indent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 - Very Busy Tutors</a:t>
          </a:r>
        </a:p>
      </dsp:txBody>
      <dsp:txXfrm>
        <a:off x="1701923" y="3016817"/>
        <a:ext cx="1196527" cy="1071433"/>
      </dsp:txXfrm>
    </dsp:sp>
    <dsp:sp modelId="{B7E319A5-E776-3140-ADF2-9F22E1EFEF2E}">
      <dsp:nvSpPr>
        <dsp:cNvPr id="0" name=""/>
        <dsp:cNvSpPr/>
      </dsp:nvSpPr>
      <dsp:spPr>
        <a:xfrm>
          <a:off x="2219187" y="1472017"/>
          <a:ext cx="1101194" cy="538064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14D349B1-3180-C846-96A3-C9668BC72E29}">
      <dsp:nvSpPr>
        <dsp:cNvPr id="0" name=""/>
        <dsp:cNvSpPr/>
      </dsp:nvSpPr>
      <dsp:spPr>
        <a:xfrm>
          <a:off x="2294580" y="1543641"/>
          <a:ext cx="1101194" cy="53806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/>
            <a:t>56% did not use the service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/>
            <a:t>4% no response</a:t>
          </a:r>
        </a:p>
      </dsp:txBody>
      <dsp:txXfrm>
        <a:off x="2310339" y="1559400"/>
        <a:ext cx="1069676" cy="506546"/>
      </dsp:txXfrm>
    </dsp:sp>
    <dsp:sp modelId="{CF5833B3-E03A-8D49-B5B0-BFCD0C988F91}">
      <dsp:nvSpPr>
        <dsp:cNvPr id="0" name=""/>
        <dsp:cNvSpPr/>
      </dsp:nvSpPr>
      <dsp:spPr>
        <a:xfrm>
          <a:off x="4097158" y="736611"/>
          <a:ext cx="1101194" cy="53806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BAE53E82-2841-9241-A921-366374C9D183}">
      <dsp:nvSpPr>
        <dsp:cNvPr id="0" name=""/>
        <dsp:cNvSpPr/>
      </dsp:nvSpPr>
      <dsp:spPr>
        <a:xfrm>
          <a:off x="4172551" y="808234"/>
          <a:ext cx="1101194" cy="53806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/>
            <a:t>Off-Campus</a:t>
          </a:r>
        </a:p>
      </dsp:txBody>
      <dsp:txXfrm>
        <a:off x="4188310" y="823993"/>
        <a:ext cx="1069676" cy="506546"/>
      </dsp:txXfrm>
    </dsp:sp>
    <dsp:sp modelId="{A02CAF68-9B0D-F049-93A8-EA61BFB1EA88}">
      <dsp:nvSpPr>
        <dsp:cNvPr id="0" name=""/>
        <dsp:cNvSpPr/>
      </dsp:nvSpPr>
      <dsp:spPr>
        <a:xfrm>
          <a:off x="3471167" y="1472017"/>
          <a:ext cx="1101194" cy="538064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0E1E0955-B648-3A45-A211-97C9EC177FF1}">
      <dsp:nvSpPr>
        <dsp:cNvPr id="0" name=""/>
        <dsp:cNvSpPr/>
      </dsp:nvSpPr>
      <dsp:spPr>
        <a:xfrm>
          <a:off x="3546561" y="1543641"/>
          <a:ext cx="1101194" cy="53806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/>
            <a:t>24% used the service</a:t>
          </a:r>
        </a:p>
      </dsp:txBody>
      <dsp:txXfrm>
        <a:off x="3562320" y="1559400"/>
        <a:ext cx="1069676" cy="506546"/>
      </dsp:txXfrm>
    </dsp:sp>
    <dsp:sp modelId="{CAB3A55D-0321-6448-99EA-5693432FCF45}">
      <dsp:nvSpPr>
        <dsp:cNvPr id="0" name=""/>
        <dsp:cNvSpPr/>
      </dsp:nvSpPr>
      <dsp:spPr>
        <a:xfrm>
          <a:off x="3471167" y="2207424"/>
          <a:ext cx="1101194" cy="538064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E6F04959-F6C9-F34F-A8BF-2C65C0AEC77E}">
      <dsp:nvSpPr>
        <dsp:cNvPr id="0" name=""/>
        <dsp:cNvSpPr/>
      </dsp:nvSpPr>
      <dsp:spPr>
        <a:xfrm>
          <a:off x="3546561" y="2279047"/>
          <a:ext cx="1101194" cy="53806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40% Helpful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60% No responses</a:t>
          </a:r>
        </a:p>
      </dsp:txBody>
      <dsp:txXfrm>
        <a:off x="3562320" y="2294806"/>
        <a:ext cx="1069676" cy="506546"/>
      </dsp:txXfrm>
    </dsp:sp>
    <dsp:sp modelId="{514A0B1D-2425-6548-82E8-1966080CBA80}">
      <dsp:nvSpPr>
        <dsp:cNvPr id="0" name=""/>
        <dsp:cNvSpPr/>
      </dsp:nvSpPr>
      <dsp:spPr>
        <a:xfrm>
          <a:off x="3242842" y="2911859"/>
          <a:ext cx="1557844" cy="1121858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68EA9B69-50B2-0040-B248-53AB572BC3CC}">
      <dsp:nvSpPr>
        <dsp:cNvPr id="0" name=""/>
        <dsp:cNvSpPr/>
      </dsp:nvSpPr>
      <dsp:spPr>
        <a:xfrm>
          <a:off x="3318236" y="2983483"/>
          <a:ext cx="1557844" cy="112185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/>
            <a:t>- Extremely helpfull with 2 hours a week or every 2 weeks </a:t>
          </a:r>
        </a:p>
        <a:p>
          <a:pPr marL="0" lvl="0" indent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/>
            <a:t>- Expeirence people can give clear and simple solutions</a:t>
          </a:r>
        </a:p>
      </dsp:txBody>
      <dsp:txXfrm>
        <a:off x="3351094" y="3016341"/>
        <a:ext cx="1492128" cy="1056142"/>
      </dsp:txXfrm>
    </dsp:sp>
    <dsp:sp modelId="{50F07C24-88A8-2D42-A250-5A121278FDE4}">
      <dsp:nvSpPr>
        <dsp:cNvPr id="0" name=""/>
        <dsp:cNvSpPr/>
      </dsp:nvSpPr>
      <dsp:spPr>
        <a:xfrm>
          <a:off x="4723148" y="1472017"/>
          <a:ext cx="1101194" cy="538064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4D832FBD-D1DD-BA41-BC6D-2C5154EF2742}">
      <dsp:nvSpPr>
        <dsp:cNvPr id="0" name=""/>
        <dsp:cNvSpPr/>
      </dsp:nvSpPr>
      <dsp:spPr>
        <a:xfrm>
          <a:off x="4798542" y="1543641"/>
          <a:ext cx="1101194" cy="53806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/>
            <a:t>72% did not use the service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/>
            <a:t>4% no response</a:t>
          </a:r>
        </a:p>
      </dsp:txBody>
      <dsp:txXfrm>
        <a:off x="4814301" y="1559400"/>
        <a:ext cx="1069676" cy="50654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39E1CBA-3CA8-CA4C-98FC-8E528F9DFA27}">
      <dsp:nvSpPr>
        <dsp:cNvPr id="0" name=""/>
        <dsp:cNvSpPr/>
      </dsp:nvSpPr>
      <dsp:spPr>
        <a:xfrm>
          <a:off x="-48685" y="0"/>
          <a:ext cx="3614550" cy="3614550"/>
        </a:xfrm>
        <a:prstGeom prst="triangl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B842405-B43B-CE41-ADB8-AACD70EDFE64}">
      <dsp:nvSpPr>
        <dsp:cNvPr id="0" name=""/>
        <dsp:cNvSpPr/>
      </dsp:nvSpPr>
      <dsp:spPr>
        <a:xfrm>
          <a:off x="1642326" y="363388"/>
          <a:ext cx="2581983" cy="421511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Taking a heavy load semester</a:t>
          </a:r>
        </a:p>
      </dsp:txBody>
      <dsp:txXfrm>
        <a:off x="1662902" y="383964"/>
        <a:ext cx="2540831" cy="380359"/>
      </dsp:txXfrm>
    </dsp:sp>
    <dsp:sp modelId="{0174D300-DBC4-B845-BC24-78BCC57C6CB4}">
      <dsp:nvSpPr>
        <dsp:cNvPr id="0" name=""/>
        <dsp:cNvSpPr/>
      </dsp:nvSpPr>
      <dsp:spPr>
        <a:xfrm>
          <a:off x="1642326" y="808858"/>
          <a:ext cx="2581983" cy="421511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Quality of teaching and explanation</a:t>
          </a:r>
        </a:p>
      </dsp:txBody>
      <dsp:txXfrm>
        <a:off x="1662902" y="829434"/>
        <a:ext cx="2540831" cy="380359"/>
      </dsp:txXfrm>
    </dsp:sp>
    <dsp:sp modelId="{C059A26D-9505-EC49-8A2F-C66A859C7591}">
      <dsp:nvSpPr>
        <dsp:cNvPr id="0" name=""/>
        <dsp:cNvSpPr/>
      </dsp:nvSpPr>
      <dsp:spPr>
        <a:xfrm>
          <a:off x="1642326" y="1254328"/>
          <a:ext cx="2581983" cy="421511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Not enough tutors</a:t>
          </a:r>
        </a:p>
      </dsp:txBody>
      <dsp:txXfrm>
        <a:off x="1662902" y="1274904"/>
        <a:ext cx="2540831" cy="380359"/>
      </dsp:txXfrm>
    </dsp:sp>
    <dsp:sp modelId="{2C899274-E2F7-AC4D-ACE5-CAF759AF9733}">
      <dsp:nvSpPr>
        <dsp:cNvPr id="0" name=""/>
        <dsp:cNvSpPr/>
      </dsp:nvSpPr>
      <dsp:spPr>
        <a:xfrm>
          <a:off x="1642326" y="1699797"/>
          <a:ext cx="2581983" cy="421511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Work-Life balance</a:t>
          </a:r>
        </a:p>
      </dsp:txBody>
      <dsp:txXfrm>
        <a:off x="1662902" y="1720373"/>
        <a:ext cx="2540831" cy="380359"/>
      </dsp:txXfrm>
    </dsp:sp>
    <dsp:sp modelId="{7F9B7A08-FEE3-0643-A4AA-8CDA1774166C}">
      <dsp:nvSpPr>
        <dsp:cNvPr id="0" name=""/>
        <dsp:cNvSpPr/>
      </dsp:nvSpPr>
      <dsp:spPr>
        <a:xfrm>
          <a:off x="1642326" y="2145267"/>
          <a:ext cx="2581983" cy="421511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Need more practice problems during class</a:t>
          </a:r>
        </a:p>
      </dsp:txBody>
      <dsp:txXfrm>
        <a:off x="1662902" y="2165843"/>
        <a:ext cx="2540831" cy="380359"/>
      </dsp:txXfrm>
    </dsp:sp>
    <dsp:sp modelId="{B24673D5-C64A-944C-97D8-E66E0BAD89AD}">
      <dsp:nvSpPr>
        <dsp:cNvPr id="0" name=""/>
        <dsp:cNvSpPr/>
      </dsp:nvSpPr>
      <dsp:spPr>
        <a:xfrm>
          <a:off x="1642326" y="2590737"/>
          <a:ext cx="2581983" cy="63646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International students need more time to capture the material than other students</a:t>
          </a:r>
        </a:p>
      </dsp:txBody>
      <dsp:txXfrm>
        <a:off x="1673396" y="2621807"/>
        <a:ext cx="2519843" cy="57432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48A87A34-81AB-432B-8DAE-1953F412C126}" type="datetimeFigureOut">
              <a:rPr lang="en-US" smtClean="0"/>
              <a:pPr/>
              <a:t>5/2/18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8416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5/2/18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7919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smtClean="0"/>
              <a:t>5/2/18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84167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5/2/18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31991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smtClean="0"/>
              <a:t>5/2/18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35265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smtClean="0"/>
              <a:t>5/2/18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20010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smtClean="0"/>
              <a:t>5/2/18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14246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5/2/18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65614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smtClean="0"/>
              <a:t>5/2/18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43951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5/2/18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53030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smtClean="0"/>
              <a:t>5/2/18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69411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6</a:t>
            </a:r>
          </a:p>
          <a:p>
            <a:pPr lvl="6"/>
            <a:r>
              <a:rPr lang="en-US" dirty="0"/>
              <a:t>7</a:t>
            </a:r>
          </a:p>
          <a:p>
            <a:pPr lvl="7"/>
            <a:r>
              <a:rPr lang="en-US" dirty="0"/>
              <a:t>8</a:t>
            </a:r>
          </a:p>
          <a:p>
            <a:pPr lvl="8"/>
            <a:r>
              <a:rPr lang="en-US" dirty="0"/>
              <a:t>9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5/2/18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62193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chart" Target="../charts/chart2.xml"/><Relationship Id="rId3" Type="http://schemas.openxmlformats.org/officeDocument/2006/relationships/diagramLayout" Target="../diagrams/layout1.xml"/><Relationship Id="rId7" Type="http://schemas.openxmlformats.org/officeDocument/2006/relationships/chart" Target="../charts/char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13" Type="http://schemas.openxmlformats.org/officeDocument/2006/relationships/diagramLayout" Target="../diagrams/layout4.xml"/><Relationship Id="rId18" Type="http://schemas.openxmlformats.org/officeDocument/2006/relationships/diagramLayout" Target="../diagrams/layout5.xml"/><Relationship Id="rId3" Type="http://schemas.openxmlformats.org/officeDocument/2006/relationships/diagramLayout" Target="../diagrams/layout2.xml"/><Relationship Id="rId21" Type="http://schemas.microsoft.com/office/2007/relationships/diagramDrawing" Target="../diagrams/drawing5.xml"/><Relationship Id="rId7" Type="http://schemas.openxmlformats.org/officeDocument/2006/relationships/diagramData" Target="../diagrams/data3.xml"/><Relationship Id="rId12" Type="http://schemas.openxmlformats.org/officeDocument/2006/relationships/diagramData" Target="../diagrams/data4.xml"/><Relationship Id="rId17" Type="http://schemas.openxmlformats.org/officeDocument/2006/relationships/diagramData" Target="../diagrams/data5.xml"/><Relationship Id="rId2" Type="http://schemas.openxmlformats.org/officeDocument/2006/relationships/diagramData" Target="../diagrams/data2.xml"/><Relationship Id="rId16" Type="http://schemas.microsoft.com/office/2007/relationships/diagramDrawing" Target="../diagrams/drawing4.xml"/><Relationship Id="rId20" Type="http://schemas.openxmlformats.org/officeDocument/2006/relationships/diagramColors" Target="../diagrams/colors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5" Type="http://schemas.openxmlformats.org/officeDocument/2006/relationships/diagramColors" Target="../diagrams/colors4.xml"/><Relationship Id="rId10" Type="http://schemas.openxmlformats.org/officeDocument/2006/relationships/diagramColors" Target="../diagrams/colors3.xml"/><Relationship Id="rId19" Type="http://schemas.openxmlformats.org/officeDocument/2006/relationships/diagramQuickStyle" Target="../diagrams/quickStyle5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Relationship Id="rId14" Type="http://schemas.openxmlformats.org/officeDocument/2006/relationships/diagramQuickStyle" Target="../diagrams/quickStyl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923138-CEF5-1344-A0AD-F7B7285A82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2051653"/>
          </a:xfrm>
        </p:spPr>
        <p:txBody>
          <a:bodyPr>
            <a:normAutofit/>
          </a:bodyPr>
          <a:lstStyle/>
          <a:p>
            <a:pPr>
              <a:lnSpc>
                <a:spcPct val="129000"/>
              </a:lnSpc>
            </a:pPr>
            <a:r>
              <a:rPr lang="en-US" sz="4400" dirty="0">
                <a:solidFill>
                  <a:schemeClr val="tx1"/>
                </a:solidFill>
                <a:latin typeface="Rockwell" panose="02060603020205020403" pitchFamily="18" charset="77"/>
              </a:rPr>
              <a:t>Understanding High DFU rates in Gateway Courses in CECS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DEC8C17-8CAC-2B42-811C-B1CCC563E68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59237" y="4473145"/>
            <a:ext cx="8673427" cy="755707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chemeClr val="tx1"/>
                </a:solidFill>
              </a:rPr>
              <a:t>Anwar </a:t>
            </a:r>
            <a:r>
              <a:rPr lang="en-US" sz="2400" dirty="0" err="1">
                <a:solidFill>
                  <a:schemeClr val="tx1"/>
                </a:solidFill>
              </a:rPr>
              <a:t>Alroomi</a:t>
            </a:r>
            <a:r>
              <a:rPr lang="en-US" sz="2400" dirty="0">
                <a:solidFill>
                  <a:schemeClr val="tx1"/>
                </a:solidFill>
              </a:rPr>
              <a:t>, CECM, CECS</a:t>
            </a:r>
          </a:p>
        </p:txBody>
      </p:sp>
    </p:spTree>
    <p:extLst>
      <p:ext uri="{BB962C8B-B14F-4D97-AF65-F5344CB8AC3E}">
        <p14:creationId xmlns:p14="http://schemas.microsoft.com/office/powerpoint/2010/main" val="3135025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0" advClick="0" advTm="20000"/>
    </mc:Choice>
    <mc:Fallback xmlns="">
      <p:transition spd="slow" advClick="0" advTm="2000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82AA3D-63AA-9D4D-A052-38A256C3AA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Rockwell" panose="02060603020205020403" pitchFamily="18" charset="77"/>
              </a:rPr>
              <a:t>Guiding 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925AD6-5D6D-BB4B-9FBF-046C5EBE01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8447" y="605481"/>
            <a:ext cx="6311553" cy="544632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dirty="0"/>
              <a:t>How to support students’ success and improve retention and graduation rates of students who have received non-passing grades in key gateway courses?</a:t>
            </a:r>
          </a:p>
          <a:p>
            <a:pPr>
              <a:lnSpc>
                <a:spcPct val="150000"/>
              </a:lnSpc>
            </a:pPr>
            <a:r>
              <a:rPr lang="en-US" dirty="0"/>
              <a:t>What is the relation between the students grade in the gateway course and its prerequisites?</a:t>
            </a:r>
          </a:p>
          <a:p>
            <a:pPr>
              <a:lnSpc>
                <a:spcPct val="150000"/>
              </a:lnSpc>
            </a:pPr>
            <a:r>
              <a:rPr lang="en-US" dirty="0"/>
              <a:t>Is there a relationship between the student major and failing the gateway course</a:t>
            </a:r>
          </a:p>
          <a:p>
            <a:pPr>
              <a:lnSpc>
                <a:spcPct val="150000"/>
              </a:lnSpc>
            </a:pPr>
            <a:r>
              <a:rPr lang="en-US" dirty="0"/>
              <a:t>What are the factors affecting the students’ passing the gateway courses?</a:t>
            </a:r>
          </a:p>
        </p:txBody>
      </p:sp>
    </p:spTree>
    <p:extLst>
      <p:ext uri="{BB962C8B-B14F-4D97-AF65-F5344CB8AC3E}">
        <p14:creationId xmlns:p14="http://schemas.microsoft.com/office/powerpoint/2010/main" val="19321161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0" advClick="0" advTm="40000"/>
    </mc:Choice>
    <mc:Fallback xmlns="">
      <p:transition spd="slow" advClick="0" advTm="4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E3EFFC-1E6F-E64E-96D0-B90DAB55A2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4575" y="2379905"/>
            <a:ext cx="4084933" cy="2456442"/>
          </a:xfrm>
        </p:spPr>
        <p:txBody>
          <a:bodyPr>
            <a:noAutofit/>
          </a:bodyPr>
          <a:lstStyle/>
          <a:p>
            <a:pPr algn="l"/>
            <a:r>
              <a:rPr lang="en-US" sz="2400" b="1" dirty="0">
                <a:solidFill>
                  <a:schemeClr val="tx1"/>
                </a:solidFill>
                <a:latin typeface="Rockwell" panose="02060603020205020403" pitchFamily="18" charset="77"/>
              </a:rPr>
              <a:t>Data Tools Used (2011-2017)</a:t>
            </a:r>
            <a:br>
              <a:rPr lang="en-US" sz="2400" dirty="0">
                <a:latin typeface="Rockwell" panose="02060603020205020403" pitchFamily="18" charset="77"/>
              </a:rPr>
            </a:br>
            <a:r>
              <a:rPr lang="en-US" sz="2400" b="1" dirty="0">
                <a:solidFill>
                  <a:schemeClr val="bg1"/>
                </a:solidFill>
                <a:latin typeface="Rockwell" panose="02060603020205020403" pitchFamily="18" charset="77"/>
              </a:rPr>
              <a:t>CSUN Count</a:t>
            </a:r>
            <a:br>
              <a:rPr lang="en-US" sz="2400" b="1" dirty="0">
                <a:solidFill>
                  <a:schemeClr val="bg1"/>
                </a:solidFill>
                <a:latin typeface="Rockwell" panose="02060603020205020403" pitchFamily="18" charset="77"/>
              </a:rPr>
            </a:br>
            <a:r>
              <a:rPr lang="en-US" sz="2400" b="1" dirty="0">
                <a:solidFill>
                  <a:schemeClr val="bg1"/>
                </a:solidFill>
                <a:latin typeface="Rockwell" panose="02060603020205020403" pitchFamily="18" charset="77"/>
              </a:rPr>
              <a:t>CSU Student Success Dashboard</a:t>
            </a:r>
            <a:br>
              <a:rPr lang="en-US" sz="2400" b="1" dirty="0">
                <a:solidFill>
                  <a:schemeClr val="bg1"/>
                </a:solidFill>
                <a:latin typeface="Rockwell" panose="02060603020205020403" pitchFamily="18" charset="77"/>
              </a:rPr>
            </a:br>
            <a:r>
              <a:rPr lang="en-US" sz="2400" b="1" dirty="0">
                <a:solidFill>
                  <a:schemeClr val="bg1"/>
                </a:solidFill>
                <a:latin typeface="Rockwell" panose="02060603020205020403" pitchFamily="18" charset="77"/>
              </a:rPr>
              <a:t>Pathways Data</a:t>
            </a:r>
            <a:br>
              <a:rPr lang="en-US" sz="2400" b="1" dirty="0">
                <a:solidFill>
                  <a:schemeClr val="bg1"/>
                </a:solidFill>
                <a:latin typeface="Rockwell" panose="02060603020205020403" pitchFamily="18" charset="77"/>
              </a:rPr>
            </a:br>
            <a:r>
              <a:rPr lang="en-US" sz="2400" b="1" dirty="0">
                <a:solidFill>
                  <a:schemeClr val="bg1"/>
                </a:solidFill>
                <a:latin typeface="Rockwell" panose="02060603020205020403" pitchFamily="18" charset="77"/>
              </a:rPr>
              <a:t>Questionnaire Survey</a:t>
            </a:r>
            <a:br>
              <a:rPr lang="en-US" sz="2400" b="1" dirty="0">
                <a:solidFill>
                  <a:schemeClr val="bg1"/>
                </a:solidFill>
                <a:latin typeface="Rockwell" panose="02060603020205020403" pitchFamily="18" charset="77"/>
              </a:rPr>
            </a:br>
            <a:r>
              <a:rPr lang="en-US" sz="2400" b="1" dirty="0">
                <a:solidFill>
                  <a:schemeClr val="bg1"/>
                </a:solidFill>
                <a:latin typeface="Rockwell" panose="02060603020205020403" pitchFamily="18" charset="77"/>
              </a:rPr>
              <a:t>Focus Groups</a:t>
            </a:r>
          </a:p>
        </p:txBody>
      </p:sp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EB5053B4-DED4-F94F-A416-D255E2BE7FC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30812078"/>
              </p:ext>
            </p:extLst>
          </p:nvPr>
        </p:nvGraphicFramePr>
        <p:xfrm>
          <a:off x="7300210" y="3755986"/>
          <a:ext cx="4891790" cy="31020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51EE4658-863F-C541-8111-C3B5160227E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1371240"/>
              </p:ext>
            </p:extLst>
          </p:nvPr>
        </p:nvGraphicFramePr>
        <p:xfrm>
          <a:off x="4431324" y="0"/>
          <a:ext cx="7760676" cy="36228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38C251F9-5B56-6842-BD45-6FC648669ED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86988649"/>
              </p:ext>
            </p:extLst>
          </p:nvPr>
        </p:nvGraphicFramePr>
        <p:xfrm>
          <a:off x="3724201" y="3858965"/>
          <a:ext cx="3777521" cy="29990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</p:spTree>
    <p:extLst>
      <p:ext uri="{BB962C8B-B14F-4D97-AF65-F5344CB8AC3E}">
        <p14:creationId xmlns:p14="http://schemas.microsoft.com/office/powerpoint/2010/main" val="37712371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0" advClick="0" advTm="40000"/>
    </mc:Choice>
    <mc:Fallback xmlns="">
      <p:transition spd="slow" advClick="0" advTm="4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4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4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4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8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  <p:bldGraphic spid="8" grpId="0">
        <p:bldAsOne/>
      </p:bldGraphic>
      <p:bldGraphic spid="5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2F055D-2170-3648-8846-31FCF05C95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8632" y="2349925"/>
            <a:ext cx="2423750" cy="1440680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tx1"/>
                </a:solidFill>
                <a:latin typeface="Rockwell" panose="02060603020205020403" pitchFamily="18" charset="77"/>
              </a:rPr>
              <a:t>Findings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33847C2D-0D3F-B347-8551-4F87E8FBF96A}"/>
              </a:ext>
            </a:extLst>
          </p:cNvPr>
          <p:cNvGrpSpPr/>
          <p:nvPr/>
        </p:nvGrpSpPr>
        <p:grpSpPr>
          <a:xfrm>
            <a:off x="3706930" y="136273"/>
            <a:ext cx="7951670" cy="3474718"/>
            <a:chOff x="0" y="0"/>
            <a:chExt cx="11548131" cy="5076537"/>
          </a:xfrm>
        </p:grpSpPr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407AA99D-BDB9-2642-B4A6-58BCFD66BF1B}"/>
                </a:ext>
              </a:extLst>
            </p:cNvPr>
            <p:cNvGrpSpPr/>
            <p:nvPr/>
          </p:nvGrpSpPr>
          <p:grpSpPr>
            <a:xfrm>
              <a:off x="0" y="0"/>
              <a:ext cx="10392809" cy="5076537"/>
              <a:chOff x="0" y="0"/>
              <a:chExt cx="10392809" cy="5076537"/>
            </a:xfrm>
          </p:grpSpPr>
          <p:graphicFrame>
            <p:nvGraphicFramePr>
              <p:cNvPr id="13" name="Diagram 12">
                <a:extLst>
                  <a:ext uri="{FF2B5EF4-FFF2-40B4-BE49-F238E27FC236}">
                    <a16:creationId xmlns:a16="http://schemas.microsoft.com/office/drawing/2014/main" id="{C69C2FC2-4DE4-A04E-85AC-CB0083BDA1EA}"/>
                  </a:ext>
                </a:extLst>
              </p:cNvPr>
              <p:cNvGraphicFramePr/>
              <p:nvPr>
                <p:extLst>
                  <p:ext uri="{D42A27DB-BD31-4B8C-83A1-F6EECF244321}">
                    <p14:modId xmlns:p14="http://schemas.microsoft.com/office/powerpoint/2010/main" val="2865761622"/>
                  </p:ext>
                </p:extLst>
              </p:nvPr>
            </p:nvGraphicFramePr>
            <p:xfrm>
              <a:off x="5994317" y="527716"/>
              <a:ext cx="4398492" cy="2987608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2" r:lo="rId3" r:qs="rId4" r:cs="rId5"/>
              </a:graphicData>
            </a:graphic>
          </p:graphicFrame>
          <p:graphicFrame>
            <p:nvGraphicFramePr>
              <p:cNvPr id="14" name="Diagram 13">
                <a:extLst>
                  <a:ext uri="{FF2B5EF4-FFF2-40B4-BE49-F238E27FC236}">
                    <a16:creationId xmlns:a16="http://schemas.microsoft.com/office/drawing/2014/main" id="{CA17A236-F6D7-5545-A45D-E5F076C72846}"/>
                  </a:ext>
                </a:extLst>
              </p:cNvPr>
              <p:cNvGraphicFramePr/>
              <p:nvPr>
                <p:extLst>
                  <p:ext uri="{D42A27DB-BD31-4B8C-83A1-F6EECF244321}">
                    <p14:modId xmlns:p14="http://schemas.microsoft.com/office/powerpoint/2010/main" val="512195826"/>
                  </p:ext>
                </p:extLst>
              </p:nvPr>
            </p:nvGraphicFramePr>
            <p:xfrm>
              <a:off x="0" y="0"/>
              <a:ext cx="7491971" cy="5076537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7" r:lo="rId8" r:qs="rId9" r:cs="rId10"/>
              </a:graphicData>
            </a:graphic>
          </p:graphicFrame>
        </p:grpSp>
        <p:sp>
          <p:nvSpPr>
            <p:cNvPr id="12" name="TextBox 21">
              <a:extLst>
                <a:ext uri="{FF2B5EF4-FFF2-40B4-BE49-F238E27FC236}">
                  <a16:creationId xmlns:a16="http://schemas.microsoft.com/office/drawing/2014/main" id="{66061C04-CC98-9F49-A2FE-FDAAD7EAF70C}"/>
                </a:ext>
              </a:extLst>
            </p:cNvPr>
            <p:cNvSpPr txBox="1"/>
            <p:nvPr/>
          </p:nvSpPr>
          <p:spPr>
            <a:xfrm>
              <a:off x="8844489" y="509923"/>
              <a:ext cx="2703642" cy="920173"/>
            </a:xfrm>
            <a:prstGeom prst="rect">
              <a:avLst/>
            </a:prstGeom>
            <a:gradFill flip="none" rotWithShape="1">
              <a:gsLst>
                <a:gs pos="0">
                  <a:schemeClr val="accent2">
                    <a:lumMod val="40000"/>
                    <a:lumOff val="60000"/>
                  </a:schemeClr>
                </a:gs>
                <a:gs pos="100000">
                  <a:srgbClr val="DA6052"/>
                </a:gs>
                <a:gs pos="100000">
                  <a:srgbClr val="C00000"/>
                </a:gs>
              </a:gsLst>
              <a:path path="circle">
                <a:fillToRect l="100000" t="100000"/>
              </a:path>
              <a:tileRect r="-100000" b="-100000"/>
            </a:gra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171450" indent="-171450">
                <a:buFont typeface="Wingdings" pitchFamily="2" charset="2"/>
                <a:buChar char="ü"/>
              </a:pPr>
              <a:r>
                <a:rPr lang="en-US" sz="1000" dirty="0"/>
                <a:t>Need to work</a:t>
              </a:r>
              <a:r>
                <a:rPr lang="en-US" sz="1000" baseline="0" dirty="0"/>
                <a:t> 	</a:t>
              </a:r>
              <a:r>
                <a:rPr lang="en-US" sz="1000" dirty="0"/>
                <a:t>56%</a:t>
              </a:r>
            </a:p>
            <a:p>
              <a:pPr marL="171450" indent="-171450">
                <a:buFont typeface="Wingdings" pitchFamily="2" charset="2"/>
                <a:buChar char="ü"/>
              </a:pPr>
              <a:r>
                <a:rPr lang="en-US" sz="1000" dirty="0"/>
                <a:t>No			40%</a:t>
              </a:r>
            </a:p>
            <a:p>
              <a:pPr marL="171450" indent="-171450">
                <a:buFont typeface="Wingdings" pitchFamily="2" charset="2"/>
                <a:buChar char="ü"/>
              </a:pPr>
              <a:r>
                <a:rPr lang="en-US" sz="1000" dirty="0"/>
                <a:t>no response	4%</a:t>
              </a:r>
            </a:p>
          </p:txBody>
        </p:sp>
      </p:grpSp>
      <p:graphicFrame>
        <p:nvGraphicFramePr>
          <p:cNvPr id="15" name="Diagram 14">
            <a:extLst>
              <a:ext uri="{FF2B5EF4-FFF2-40B4-BE49-F238E27FC236}">
                <a16:creationId xmlns:a16="http://schemas.microsoft.com/office/drawing/2014/main" id="{2676A262-433F-7A47-91AF-59D2573932E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46242764"/>
              </p:ext>
            </p:extLst>
          </p:nvPr>
        </p:nvGraphicFramePr>
        <p:xfrm>
          <a:off x="6113049" y="2677305"/>
          <a:ext cx="6078951" cy="41537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grpSp>
        <p:nvGrpSpPr>
          <p:cNvPr id="17" name="Group 16">
            <a:extLst>
              <a:ext uri="{FF2B5EF4-FFF2-40B4-BE49-F238E27FC236}">
                <a16:creationId xmlns:a16="http://schemas.microsoft.com/office/drawing/2014/main" id="{4C3322B3-58D6-D54D-AEDB-67E63D34F2C5}"/>
              </a:ext>
            </a:extLst>
          </p:cNvPr>
          <p:cNvGrpSpPr/>
          <p:nvPr/>
        </p:nvGrpSpPr>
        <p:grpSpPr>
          <a:xfrm>
            <a:off x="1168272" y="3063834"/>
            <a:ext cx="4175624" cy="3614553"/>
            <a:chOff x="0" y="0"/>
            <a:chExt cx="4572000" cy="3646057"/>
          </a:xfrm>
        </p:grpSpPr>
        <p:graphicFrame>
          <p:nvGraphicFramePr>
            <p:cNvPr id="18" name="Diagram 17">
              <a:extLst>
                <a:ext uri="{FF2B5EF4-FFF2-40B4-BE49-F238E27FC236}">
                  <a16:creationId xmlns:a16="http://schemas.microsoft.com/office/drawing/2014/main" id="{409FA8D5-EE93-1540-B3B3-401CADB37D91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3177548599"/>
                </p:ext>
              </p:extLst>
            </p:nvPr>
          </p:nvGraphicFramePr>
          <p:xfrm>
            <a:off x="0" y="0"/>
            <a:ext cx="4572000" cy="3646054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17" r:lo="rId18" r:qs="rId19" r:cs="rId20"/>
            </a:graphicData>
          </a:graphic>
        </p:graphicFrame>
        <p:sp>
          <p:nvSpPr>
            <p:cNvPr id="19" name="TextBox 29">
              <a:extLst>
                <a:ext uri="{FF2B5EF4-FFF2-40B4-BE49-F238E27FC236}">
                  <a16:creationId xmlns:a16="http://schemas.microsoft.com/office/drawing/2014/main" id="{09EB1684-A149-294B-AE99-81F64C10EDA9}"/>
                </a:ext>
              </a:extLst>
            </p:cNvPr>
            <p:cNvSpPr txBox="1"/>
            <p:nvPr/>
          </p:nvSpPr>
          <p:spPr>
            <a:xfrm rot="5400000" flipV="1">
              <a:off x="270411" y="2165240"/>
              <a:ext cx="2590535" cy="371099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squar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800" dirty="0"/>
                <a:t>Reasons/Comments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35623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0" advClick="0" advTm="40000"/>
    </mc:Choice>
    <mc:Fallback xmlns="">
      <p:transition spd="slow" advClick="0" advTm="4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5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5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5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5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5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5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5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5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3A1353-9C25-AB4E-838E-5E6D567EA2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Rockwell" panose="02060603020205020403" pitchFamily="18" charset="77"/>
              </a:rPr>
              <a:t>Concluding thoughts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05116D-055B-C247-864D-A8F263880A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8447" y="617838"/>
            <a:ext cx="6472191" cy="588317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/>
              <a:t>Interview the students immediately after receiving non-passing grade(s).</a:t>
            </a:r>
          </a:p>
          <a:p>
            <a:pPr>
              <a:lnSpc>
                <a:spcPct val="150000"/>
              </a:lnSpc>
            </a:pPr>
            <a:r>
              <a:rPr lang="en-US" dirty="0"/>
              <a:t>Incentivize the students to participate in group discussion maybe offering priority registration for participants to increase the participation rate.</a:t>
            </a:r>
          </a:p>
          <a:p>
            <a:pPr>
              <a:lnSpc>
                <a:spcPct val="150000"/>
              </a:lnSpc>
            </a:pPr>
            <a:r>
              <a:rPr lang="en-US" dirty="0"/>
              <a:t>Designate tutors for students receiving non-passing grades in gateway courses.</a:t>
            </a:r>
          </a:p>
          <a:p>
            <a:pPr>
              <a:lnSpc>
                <a:spcPct val="150000"/>
              </a:lnSpc>
            </a:pPr>
            <a:r>
              <a:rPr lang="en-US" dirty="0"/>
              <a:t>Compare the passing rate of the traditional courses with the new experimental courses, ex. CE 240 with new CE 296SI.</a:t>
            </a:r>
          </a:p>
        </p:txBody>
      </p:sp>
    </p:spTree>
    <p:extLst>
      <p:ext uri="{BB962C8B-B14F-4D97-AF65-F5344CB8AC3E}">
        <p14:creationId xmlns:p14="http://schemas.microsoft.com/office/powerpoint/2010/main" val="2410605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0" advClick="0" advTm="40000"/>
    </mc:Choice>
    <mc:Fallback xmlns="">
      <p:transition spd="slow" advClick="0" advTm="40000"/>
    </mc:Fallback>
  </mc:AlternateContent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81B02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FC5A1A"/>
      </a:hlink>
      <a:folHlink>
        <a:srgbClr val="B49E74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508F7963-D0B5-43F7-BB2C-FCE3009C08E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{52E254A6-9782-274D-86A0-9AE704B70939}tf16401369</Template>
  <TotalTime>527</TotalTime>
  <Words>482</Words>
  <Application>Microsoft Macintosh PowerPoint</Application>
  <PresentationFormat>Widescreen</PresentationFormat>
  <Paragraphs>99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Calibri Light</vt:lpstr>
      <vt:lpstr>Rockwell</vt:lpstr>
      <vt:lpstr>Wingdings</vt:lpstr>
      <vt:lpstr>Atlas</vt:lpstr>
      <vt:lpstr>Understanding High DFU rates in Gateway Courses in CECS</vt:lpstr>
      <vt:lpstr>Guiding Questions</vt:lpstr>
      <vt:lpstr>Data Tools Used (2011-2017) CSUN Count CSU Student Success Dashboard Pathways Data Questionnaire Survey Focus Groups</vt:lpstr>
      <vt:lpstr>Findings</vt:lpstr>
      <vt:lpstr>Concluding thoughts</vt:lpstr>
    </vt:vector>
  </TitlesOfParts>
  <Company/>
  <LinksUpToDate>false</LinksUpToDate>
  <SharedDoc>false</SharedDoc>
  <HyperlinksChanged>false</HyperlinksChanged>
  <AppVersion>16.0012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TITLE</dc:title>
  <dc:creator>Oh, Janet S.</dc:creator>
  <cp:lastModifiedBy>Microsoft Office User</cp:lastModifiedBy>
  <cp:revision>27</cp:revision>
  <dcterms:created xsi:type="dcterms:W3CDTF">2018-03-07T17:41:25Z</dcterms:created>
  <dcterms:modified xsi:type="dcterms:W3CDTF">2018-05-02T18:47:00Z</dcterms:modified>
</cp:coreProperties>
</file>