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B0604020202020204" charset="0"/>
      <p:regular r:id="rId15"/>
      <p:bold r:id="rId16"/>
      <p:italic r:id="rId17"/>
      <p:boldItalic r:id="rId18"/>
    </p:embeddedFont>
    <p:embeddedFont>
      <p:font typeface="Raleway" panose="020B060402020202020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39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918d13836_1_4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e918d13836_1_4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9671f0c88_0_1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9671f0c88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9671f0c88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9671f0c88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918d13836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918d13836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918d13836_1_1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e918d13836_1_1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918d13836_1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918d13836_1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9671f0c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e9671f0c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98c55c1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e98c55c1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98c55c1a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98c55c1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9e5c1b79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9e5c1b79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918d13836_1_4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918d13836_1_4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7">
    <p:bg>
      <p:bgPr>
        <a:solidFill>
          <a:srgbClr val="FFFFFF"/>
        </a:solidFill>
        <a:effectLst/>
      </p:bgPr>
    </p:bg>
    <p:spTree>
      <p:nvGrpSpPr>
        <p:cNvPr id="1" name="Shape 68"/>
        <p:cNvGrpSpPr/>
        <p:nvPr/>
      </p:nvGrpSpPr>
      <p:grpSpPr>
        <a:xfrm>
          <a:off x="0" y="0"/>
          <a:ext cx="0" cy="0"/>
          <a:chOff x="0" y="0"/>
          <a:chExt cx="0" cy="0"/>
        </a:xfrm>
      </p:grpSpPr>
      <p:sp>
        <p:nvSpPr>
          <p:cNvPr id="69" name="Google Shape;69;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0" y="0"/>
            <a:ext cx="9144000" cy="3460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rot="10800000">
            <a:off x="7697100" y="-25"/>
            <a:ext cx="962400" cy="34602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rot="10800000">
            <a:off x="5750475" y="-25"/>
            <a:ext cx="1946700" cy="3460200"/>
          </a:xfrm>
          <a:prstGeom prst="rect">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rot="10800000" flipH="1">
            <a:off x="8659500" y="-25"/>
            <a:ext cx="484500" cy="34602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txBox="1">
            <a:spLocks noGrp="1"/>
          </p:cNvSpPr>
          <p:nvPr>
            <p:ph type="title"/>
          </p:nvPr>
        </p:nvSpPr>
        <p:spPr>
          <a:xfrm>
            <a:off x="324475" y="465975"/>
            <a:ext cx="5124300" cy="2841600"/>
          </a:xfrm>
          <a:prstGeom prst="rect">
            <a:avLst/>
          </a:prstGeom>
          <a:noFill/>
        </p:spPr>
        <p:txBody>
          <a:bodyPr spcFirstLastPara="1" wrap="square" lIns="91425" tIns="91425" rIns="91425" bIns="91425" anchor="b" anchorCtr="0">
            <a:normAutofit/>
          </a:bodyPr>
          <a:lstStyle>
            <a:lvl1pPr lvl="0" algn="l" rtl="0">
              <a:lnSpc>
                <a:spcPct val="100000"/>
              </a:lnSpc>
              <a:spcBef>
                <a:spcPts val="0"/>
              </a:spcBef>
              <a:spcAft>
                <a:spcPts val="0"/>
              </a:spcAft>
              <a:buNone/>
              <a:defRPr sz="3600" b="1">
                <a:solidFill>
                  <a:srgbClr val="FFFFFF"/>
                </a:solidFill>
              </a:defRPr>
            </a:lvl1pPr>
            <a:lvl2pPr lvl="1" algn="l" rtl="0">
              <a:lnSpc>
                <a:spcPct val="100000"/>
              </a:lnSpc>
              <a:spcBef>
                <a:spcPts val="0"/>
              </a:spcBef>
              <a:spcAft>
                <a:spcPts val="0"/>
              </a:spcAft>
              <a:buNone/>
              <a:defRPr sz="3600" b="1">
                <a:solidFill>
                  <a:srgbClr val="FFFFFF"/>
                </a:solidFill>
              </a:defRPr>
            </a:lvl2pPr>
            <a:lvl3pPr lvl="2" algn="l" rtl="0">
              <a:lnSpc>
                <a:spcPct val="100000"/>
              </a:lnSpc>
              <a:spcBef>
                <a:spcPts val="0"/>
              </a:spcBef>
              <a:spcAft>
                <a:spcPts val="0"/>
              </a:spcAft>
              <a:buNone/>
              <a:defRPr sz="3600" b="1">
                <a:solidFill>
                  <a:srgbClr val="FFFFFF"/>
                </a:solidFill>
              </a:defRPr>
            </a:lvl3pPr>
            <a:lvl4pPr lvl="3" algn="l" rtl="0">
              <a:lnSpc>
                <a:spcPct val="100000"/>
              </a:lnSpc>
              <a:spcBef>
                <a:spcPts val="0"/>
              </a:spcBef>
              <a:spcAft>
                <a:spcPts val="0"/>
              </a:spcAft>
              <a:buNone/>
              <a:defRPr sz="3600" b="1">
                <a:solidFill>
                  <a:srgbClr val="FFFFFF"/>
                </a:solidFill>
              </a:defRPr>
            </a:lvl4pPr>
            <a:lvl5pPr lvl="4" algn="l" rtl="0">
              <a:lnSpc>
                <a:spcPct val="100000"/>
              </a:lnSpc>
              <a:spcBef>
                <a:spcPts val="0"/>
              </a:spcBef>
              <a:spcAft>
                <a:spcPts val="0"/>
              </a:spcAft>
              <a:buNone/>
              <a:defRPr sz="3600" b="1">
                <a:solidFill>
                  <a:srgbClr val="FFFFFF"/>
                </a:solidFill>
              </a:defRPr>
            </a:lvl5pPr>
            <a:lvl6pPr lvl="5" algn="l" rtl="0">
              <a:lnSpc>
                <a:spcPct val="100000"/>
              </a:lnSpc>
              <a:spcBef>
                <a:spcPts val="0"/>
              </a:spcBef>
              <a:spcAft>
                <a:spcPts val="0"/>
              </a:spcAft>
              <a:buNone/>
              <a:defRPr sz="3600" b="1">
                <a:solidFill>
                  <a:srgbClr val="FFFFFF"/>
                </a:solidFill>
              </a:defRPr>
            </a:lvl6pPr>
            <a:lvl7pPr lvl="6" algn="l" rtl="0">
              <a:lnSpc>
                <a:spcPct val="100000"/>
              </a:lnSpc>
              <a:spcBef>
                <a:spcPts val="0"/>
              </a:spcBef>
              <a:spcAft>
                <a:spcPts val="0"/>
              </a:spcAft>
              <a:buNone/>
              <a:defRPr sz="3600" b="1">
                <a:solidFill>
                  <a:srgbClr val="FFFFFF"/>
                </a:solidFill>
              </a:defRPr>
            </a:lvl7pPr>
            <a:lvl8pPr lvl="7" algn="l" rtl="0">
              <a:lnSpc>
                <a:spcPct val="100000"/>
              </a:lnSpc>
              <a:spcBef>
                <a:spcPts val="0"/>
              </a:spcBef>
              <a:spcAft>
                <a:spcPts val="0"/>
              </a:spcAft>
              <a:buNone/>
              <a:defRPr sz="3600" b="1">
                <a:solidFill>
                  <a:srgbClr val="FFFFFF"/>
                </a:solidFill>
              </a:defRPr>
            </a:lvl8pPr>
            <a:lvl9pPr lvl="8" algn="l" rtl="0">
              <a:lnSpc>
                <a:spcPct val="100000"/>
              </a:lnSpc>
              <a:spcBef>
                <a:spcPts val="0"/>
              </a:spcBef>
              <a:spcAft>
                <a:spcPts val="0"/>
              </a:spcAft>
              <a:buNone/>
              <a:defRPr sz="3600" b="1">
                <a:solidFill>
                  <a:srgbClr val="FFFFFF"/>
                </a:solidFill>
              </a:defRPr>
            </a:lvl9pPr>
          </a:lstStyle>
          <a:p>
            <a:endParaRPr/>
          </a:p>
        </p:txBody>
      </p:sp>
      <p:sp>
        <p:nvSpPr>
          <p:cNvPr id="75" name="Google Shape;75;p13"/>
          <p:cNvSpPr txBox="1">
            <a:spLocks noGrp="1"/>
          </p:cNvSpPr>
          <p:nvPr>
            <p:ph type="subTitle" idx="1"/>
          </p:nvPr>
        </p:nvSpPr>
        <p:spPr>
          <a:xfrm>
            <a:off x="324475" y="3612602"/>
            <a:ext cx="5124300" cy="1302600"/>
          </a:xfrm>
          <a:prstGeom prst="rect">
            <a:avLst/>
          </a:prstGeom>
          <a:noFill/>
        </p:spPr>
        <p:txBody>
          <a:bodyPr spcFirstLastPara="1" wrap="square" lIns="91425" tIns="91425" rIns="91425" bIns="91425" anchor="t" anchorCtr="0">
            <a:normAutofit/>
          </a:bodyPr>
          <a:lstStyle>
            <a:lvl1pPr lvl="0" algn="l" rtl="0">
              <a:lnSpc>
                <a:spcPct val="100000"/>
              </a:lnSpc>
              <a:spcBef>
                <a:spcPts val="0"/>
              </a:spcBef>
              <a:spcAft>
                <a:spcPts val="0"/>
              </a:spcAft>
              <a:buClr>
                <a:srgbClr val="616161"/>
              </a:buClr>
              <a:buSzPts val="1800"/>
              <a:buNone/>
              <a:defRPr sz="1800">
                <a:solidFill>
                  <a:srgbClr val="616161"/>
                </a:solidFill>
              </a:defRPr>
            </a:lvl1pPr>
            <a:lvl2pPr lvl="1" algn="l" rtl="0">
              <a:lnSpc>
                <a:spcPct val="100000"/>
              </a:lnSpc>
              <a:spcBef>
                <a:spcPts val="0"/>
              </a:spcBef>
              <a:spcAft>
                <a:spcPts val="0"/>
              </a:spcAft>
              <a:buClr>
                <a:srgbClr val="616161"/>
              </a:buClr>
              <a:buSzPts val="1800"/>
              <a:buNone/>
              <a:defRPr sz="1800">
                <a:solidFill>
                  <a:srgbClr val="616161"/>
                </a:solidFill>
              </a:defRPr>
            </a:lvl2pPr>
            <a:lvl3pPr lvl="2" algn="l" rtl="0">
              <a:lnSpc>
                <a:spcPct val="100000"/>
              </a:lnSpc>
              <a:spcBef>
                <a:spcPts val="0"/>
              </a:spcBef>
              <a:spcAft>
                <a:spcPts val="0"/>
              </a:spcAft>
              <a:buClr>
                <a:srgbClr val="616161"/>
              </a:buClr>
              <a:buSzPts val="1800"/>
              <a:buNone/>
              <a:defRPr sz="1800">
                <a:solidFill>
                  <a:srgbClr val="616161"/>
                </a:solidFill>
              </a:defRPr>
            </a:lvl3pPr>
            <a:lvl4pPr lvl="3" algn="l" rtl="0">
              <a:lnSpc>
                <a:spcPct val="100000"/>
              </a:lnSpc>
              <a:spcBef>
                <a:spcPts val="0"/>
              </a:spcBef>
              <a:spcAft>
                <a:spcPts val="0"/>
              </a:spcAft>
              <a:buClr>
                <a:srgbClr val="616161"/>
              </a:buClr>
              <a:buSzPts val="1800"/>
              <a:buNone/>
              <a:defRPr sz="1800">
                <a:solidFill>
                  <a:srgbClr val="616161"/>
                </a:solidFill>
              </a:defRPr>
            </a:lvl4pPr>
            <a:lvl5pPr lvl="4" algn="l" rtl="0">
              <a:lnSpc>
                <a:spcPct val="100000"/>
              </a:lnSpc>
              <a:spcBef>
                <a:spcPts val="0"/>
              </a:spcBef>
              <a:spcAft>
                <a:spcPts val="0"/>
              </a:spcAft>
              <a:buClr>
                <a:srgbClr val="616161"/>
              </a:buClr>
              <a:buSzPts val="1800"/>
              <a:buNone/>
              <a:defRPr sz="1800">
                <a:solidFill>
                  <a:srgbClr val="616161"/>
                </a:solidFill>
              </a:defRPr>
            </a:lvl5pPr>
            <a:lvl6pPr lvl="5" algn="l" rtl="0">
              <a:lnSpc>
                <a:spcPct val="100000"/>
              </a:lnSpc>
              <a:spcBef>
                <a:spcPts val="0"/>
              </a:spcBef>
              <a:spcAft>
                <a:spcPts val="0"/>
              </a:spcAft>
              <a:buClr>
                <a:srgbClr val="616161"/>
              </a:buClr>
              <a:buSzPts val="1800"/>
              <a:buNone/>
              <a:defRPr sz="1800">
                <a:solidFill>
                  <a:srgbClr val="616161"/>
                </a:solidFill>
              </a:defRPr>
            </a:lvl6pPr>
            <a:lvl7pPr lvl="6" algn="l" rtl="0">
              <a:lnSpc>
                <a:spcPct val="100000"/>
              </a:lnSpc>
              <a:spcBef>
                <a:spcPts val="0"/>
              </a:spcBef>
              <a:spcAft>
                <a:spcPts val="0"/>
              </a:spcAft>
              <a:buClr>
                <a:srgbClr val="616161"/>
              </a:buClr>
              <a:buSzPts val="1800"/>
              <a:buNone/>
              <a:defRPr sz="1800">
                <a:solidFill>
                  <a:srgbClr val="616161"/>
                </a:solidFill>
              </a:defRPr>
            </a:lvl7pPr>
            <a:lvl8pPr lvl="7" algn="l" rtl="0">
              <a:lnSpc>
                <a:spcPct val="100000"/>
              </a:lnSpc>
              <a:spcBef>
                <a:spcPts val="0"/>
              </a:spcBef>
              <a:spcAft>
                <a:spcPts val="0"/>
              </a:spcAft>
              <a:buClr>
                <a:srgbClr val="616161"/>
              </a:buClr>
              <a:buSzPts val="1800"/>
              <a:buNone/>
              <a:defRPr sz="1800">
                <a:solidFill>
                  <a:srgbClr val="616161"/>
                </a:solidFill>
              </a:defRPr>
            </a:lvl8pPr>
            <a:lvl9pPr lvl="8" algn="l" rtl="0">
              <a:lnSpc>
                <a:spcPct val="100000"/>
              </a:lnSpc>
              <a:spcBef>
                <a:spcPts val="0"/>
              </a:spcBef>
              <a:spcAft>
                <a:spcPts val="0"/>
              </a:spcAft>
              <a:buClr>
                <a:srgbClr val="616161"/>
              </a:buClr>
              <a:buSzPts val="1800"/>
              <a:buNone/>
              <a:defRPr sz="1800">
                <a:solidFill>
                  <a:srgbClr val="616161"/>
                </a:solidFill>
              </a:defRPr>
            </a:lvl9pPr>
          </a:lstStyle>
          <a:p>
            <a:endParaRPr/>
          </a:p>
        </p:txBody>
      </p:sp>
      <p:sp>
        <p:nvSpPr>
          <p:cNvPr id="76" name="Google Shape;7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13">
    <p:bg>
      <p:bgPr>
        <a:solidFill>
          <a:srgbClr val="FFFFFF"/>
        </a:solidFill>
        <a:effectLst/>
      </p:bgPr>
    </p:bg>
    <p:spTree>
      <p:nvGrpSpPr>
        <p:cNvPr id="1" name="Shape 77"/>
        <p:cNvGrpSpPr/>
        <p:nvPr/>
      </p:nvGrpSpPr>
      <p:grpSpPr>
        <a:xfrm>
          <a:off x="0" y="0"/>
          <a:ext cx="0" cy="0"/>
          <a:chOff x="0" y="0"/>
          <a:chExt cx="0" cy="0"/>
        </a:xfrm>
      </p:grpSpPr>
      <p:sp>
        <p:nvSpPr>
          <p:cNvPr id="78" name="Google Shape;78;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 name="Google Shape;79;p14"/>
          <p:cNvCxnSpPr/>
          <p:nvPr/>
        </p:nvCxnSpPr>
        <p:spPr>
          <a:xfrm>
            <a:off x="356325" y="4823300"/>
            <a:ext cx="2942400" cy="0"/>
          </a:xfrm>
          <a:prstGeom prst="straightConnector1">
            <a:avLst/>
          </a:prstGeom>
          <a:noFill/>
          <a:ln w="9525" cap="flat" cmpd="sng">
            <a:solidFill>
              <a:srgbClr val="E0E0E0"/>
            </a:solidFill>
            <a:prstDash val="solid"/>
            <a:round/>
            <a:headEnd type="none" w="sm" len="sm"/>
            <a:tailEnd type="none" w="sm" len="sm"/>
          </a:ln>
        </p:spPr>
      </p:cxnSp>
      <p:cxnSp>
        <p:nvCxnSpPr>
          <p:cNvPr id="80" name="Google Shape;80;p14"/>
          <p:cNvCxnSpPr/>
          <p:nvPr/>
        </p:nvCxnSpPr>
        <p:spPr>
          <a:xfrm>
            <a:off x="4614775" y="373547"/>
            <a:ext cx="4206600" cy="0"/>
          </a:xfrm>
          <a:prstGeom prst="straightConnector1">
            <a:avLst/>
          </a:prstGeom>
          <a:noFill/>
          <a:ln w="9525" cap="flat" cmpd="sng">
            <a:solidFill>
              <a:srgbClr val="E0E0E0"/>
            </a:solidFill>
            <a:prstDash val="solid"/>
            <a:round/>
            <a:headEnd type="none" w="sm" len="sm"/>
            <a:tailEnd type="none" w="sm" len="sm"/>
          </a:ln>
        </p:spPr>
      </p:cxnSp>
      <p:sp>
        <p:nvSpPr>
          <p:cNvPr id="81" name="Google Shape;81;p14"/>
          <p:cNvSpPr/>
          <p:nvPr/>
        </p:nvSpPr>
        <p:spPr>
          <a:xfrm>
            <a:off x="4428475" y="316847"/>
            <a:ext cx="110100" cy="1134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356325" y="316850"/>
            <a:ext cx="2942400" cy="1134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txBox="1">
            <a:spLocks noGrp="1"/>
          </p:cNvSpPr>
          <p:nvPr>
            <p:ph type="title"/>
          </p:nvPr>
        </p:nvSpPr>
        <p:spPr>
          <a:xfrm>
            <a:off x="305450" y="525950"/>
            <a:ext cx="3142800" cy="15870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2400"/>
              <a:buNone/>
              <a:defRPr sz="2400" b="1">
                <a:solidFill>
                  <a:srgbClr val="434343"/>
                </a:solidFill>
              </a:defRPr>
            </a:lvl1pPr>
            <a:lvl2pPr lvl="1" algn="l">
              <a:lnSpc>
                <a:spcPct val="100000"/>
              </a:lnSpc>
              <a:spcBef>
                <a:spcPts val="0"/>
              </a:spcBef>
              <a:spcAft>
                <a:spcPts val="0"/>
              </a:spcAft>
              <a:buClr>
                <a:srgbClr val="434343"/>
              </a:buClr>
              <a:buSzPts val="2400"/>
              <a:buNone/>
              <a:defRPr sz="2400" b="1">
                <a:solidFill>
                  <a:srgbClr val="434343"/>
                </a:solidFill>
              </a:defRPr>
            </a:lvl2pPr>
            <a:lvl3pPr lvl="2" algn="l">
              <a:lnSpc>
                <a:spcPct val="100000"/>
              </a:lnSpc>
              <a:spcBef>
                <a:spcPts val="0"/>
              </a:spcBef>
              <a:spcAft>
                <a:spcPts val="0"/>
              </a:spcAft>
              <a:buClr>
                <a:srgbClr val="434343"/>
              </a:buClr>
              <a:buSzPts val="2400"/>
              <a:buNone/>
              <a:defRPr sz="2400" b="1">
                <a:solidFill>
                  <a:srgbClr val="434343"/>
                </a:solidFill>
              </a:defRPr>
            </a:lvl3pPr>
            <a:lvl4pPr lvl="3" algn="l">
              <a:lnSpc>
                <a:spcPct val="100000"/>
              </a:lnSpc>
              <a:spcBef>
                <a:spcPts val="0"/>
              </a:spcBef>
              <a:spcAft>
                <a:spcPts val="0"/>
              </a:spcAft>
              <a:buClr>
                <a:srgbClr val="434343"/>
              </a:buClr>
              <a:buSzPts val="2400"/>
              <a:buNone/>
              <a:defRPr sz="2400" b="1">
                <a:solidFill>
                  <a:srgbClr val="434343"/>
                </a:solidFill>
              </a:defRPr>
            </a:lvl4pPr>
            <a:lvl5pPr lvl="4" algn="l">
              <a:lnSpc>
                <a:spcPct val="100000"/>
              </a:lnSpc>
              <a:spcBef>
                <a:spcPts val="0"/>
              </a:spcBef>
              <a:spcAft>
                <a:spcPts val="0"/>
              </a:spcAft>
              <a:buClr>
                <a:srgbClr val="434343"/>
              </a:buClr>
              <a:buSzPts val="2400"/>
              <a:buNone/>
              <a:defRPr sz="2400" b="1">
                <a:solidFill>
                  <a:srgbClr val="434343"/>
                </a:solidFill>
              </a:defRPr>
            </a:lvl5pPr>
            <a:lvl6pPr lvl="5" algn="l">
              <a:lnSpc>
                <a:spcPct val="100000"/>
              </a:lnSpc>
              <a:spcBef>
                <a:spcPts val="0"/>
              </a:spcBef>
              <a:spcAft>
                <a:spcPts val="0"/>
              </a:spcAft>
              <a:buClr>
                <a:srgbClr val="434343"/>
              </a:buClr>
              <a:buSzPts val="2400"/>
              <a:buNone/>
              <a:defRPr sz="2400" b="1">
                <a:solidFill>
                  <a:srgbClr val="434343"/>
                </a:solidFill>
              </a:defRPr>
            </a:lvl6pPr>
            <a:lvl7pPr lvl="6" algn="l">
              <a:lnSpc>
                <a:spcPct val="100000"/>
              </a:lnSpc>
              <a:spcBef>
                <a:spcPts val="0"/>
              </a:spcBef>
              <a:spcAft>
                <a:spcPts val="0"/>
              </a:spcAft>
              <a:buClr>
                <a:srgbClr val="434343"/>
              </a:buClr>
              <a:buSzPts val="2400"/>
              <a:buNone/>
              <a:defRPr sz="2400" b="1">
                <a:solidFill>
                  <a:srgbClr val="434343"/>
                </a:solidFill>
              </a:defRPr>
            </a:lvl7pPr>
            <a:lvl8pPr lvl="7" algn="l">
              <a:lnSpc>
                <a:spcPct val="100000"/>
              </a:lnSpc>
              <a:spcBef>
                <a:spcPts val="0"/>
              </a:spcBef>
              <a:spcAft>
                <a:spcPts val="0"/>
              </a:spcAft>
              <a:buClr>
                <a:srgbClr val="434343"/>
              </a:buClr>
              <a:buSzPts val="2400"/>
              <a:buNone/>
              <a:defRPr sz="2400" b="1">
                <a:solidFill>
                  <a:srgbClr val="434343"/>
                </a:solidFill>
              </a:defRPr>
            </a:lvl8pPr>
            <a:lvl9pPr lvl="8" algn="l">
              <a:lnSpc>
                <a:spcPct val="100000"/>
              </a:lnSpc>
              <a:spcBef>
                <a:spcPts val="0"/>
              </a:spcBef>
              <a:spcAft>
                <a:spcPts val="0"/>
              </a:spcAft>
              <a:buClr>
                <a:srgbClr val="434343"/>
              </a:buClr>
              <a:buSzPts val="2400"/>
              <a:buNone/>
              <a:defRPr sz="2400" b="1">
                <a:solidFill>
                  <a:srgbClr val="434343"/>
                </a:solidFill>
              </a:defRPr>
            </a:lvl9pPr>
          </a:lstStyle>
          <a:p>
            <a:endParaRPr/>
          </a:p>
        </p:txBody>
      </p:sp>
      <p:sp>
        <p:nvSpPr>
          <p:cNvPr id="84" name="Google Shape;84;p14"/>
          <p:cNvSpPr txBox="1">
            <a:spLocks noGrp="1"/>
          </p:cNvSpPr>
          <p:nvPr>
            <p:ph type="body" idx="1"/>
          </p:nvPr>
        </p:nvSpPr>
        <p:spPr>
          <a:xfrm>
            <a:off x="4610700" y="525950"/>
            <a:ext cx="4206600" cy="4018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0"/>
              </a:spcBef>
              <a:spcAft>
                <a:spcPts val="0"/>
              </a:spcAft>
              <a:buClr>
                <a:srgbClr val="666666"/>
              </a:buClr>
              <a:buSzPts val="1200"/>
              <a:buChar char="○"/>
              <a:defRPr sz="1200">
                <a:solidFill>
                  <a:srgbClr val="666666"/>
                </a:solidFill>
              </a:defRPr>
            </a:lvl2pPr>
            <a:lvl3pPr marL="1371600" lvl="2" indent="-304800" algn="l">
              <a:lnSpc>
                <a:spcPct val="115000"/>
              </a:lnSpc>
              <a:spcBef>
                <a:spcPts val="0"/>
              </a:spcBef>
              <a:spcAft>
                <a:spcPts val="0"/>
              </a:spcAft>
              <a:buClr>
                <a:srgbClr val="666666"/>
              </a:buClr>
              <a:buSzPts val="1200"/>
              <a:buChar char="■"/>
              <a:defRPr sz="1200">
                <a:solidFill>
                  <a:srgbClr val="666666"/>
                </a:solidFill>
              </a:defRPr>
            </a:lvl3pPr>
            <a:lvl4pPr marL="1828800" lvl="3" indent="-304800" algn="l">
              <a:lnSpc>
                <a:spcPct val="115000"/>
              </a:lnSpc>
              <a:spcBef>
                <a:spcPts val="0"/>
              </a:spcBef>
              <a:spcAft>
                <a:spcPts val="0"/>
              </a:spcAft>
              <a:buClr>
                <a:srgbClr val="666666"/>
              </a:buClr>
              <a:buSzPts val="1200"/>
              <a:buChar char="●"/>
              <a:defRPr sz="1200">
                <a:solidFill>
                  <a:srgbClr val="666666"/>
                </a:solidFill>
              </a:defRPr>
            </a:lvl4pPr>
            <a:lvl5pPr marL="2286000" lvl="4" indent="-304800" algn="l">
              <a:lnSpc>
                <a:spcPct val="115000"/>
              </a:lnSpc>
              <a:spcBef>
                <a:spcPts val="0"/>
              </a:spcBef>
              <a:spcAft>
                <a:spcPts val="0"/>
              </a:spcAft>
              <a:buClr>
                <a:srgbClr val="666666"/>
              </a:buClr>
              <a:buSzPts val="1200"/>
              <a:buChar char="○"/>
              <a:defRPr sz="1200">
                <a:solidFill>
                  <a:srgbClr val="666666"/>
                </a:solidFill>
              </a:defRPr>
            </a:lvl5pPr>
            <a:lvl6pPr marL="2743200" lvl="5" indent="-304800" algn="l">
              <a:lnSpc>
                <a:spcPct val="115000"/>
              </a:lnSpc>
              <a:spcBef>
                <a:spcPts val="0"/>
              </a:spcBef>
              <a:spcAft>
                <a:spcPts val="0"/>
              </a:spcAft>
              <a:buClr>
                <a:srgbClr val="666666"/>
              </a:buClr>
              <a:buSzPts val="1200"/>
              <a:buChar char="■"/>
              <a:defRPr sz="1200">
                <a:solidFill>
                  <a:srgbClr val="666666"/>
                </a:solidFill>
              </a:defRPr>
            </a:lvl6pPr>
            <a:lvl7pPr marL="3200400" lvl="6" indent="-304800" algn="l">
              <a:lnSpc>
                <a:spcPct val="115000"/>
              </a:lnSpc>
              <a:spcBef>
                <a:spcPts val="0"/>
              </a:spcBef>
              <a:spcAft>
                <a:spcPts val="0"/>
              </a:spcAft>
              <a:buClr>
                <a:srgbClr val="666666"/>
              </a:buClr>
              <a:buSzPts val="1200"/>
              <a:buChar char="●"/>
              <a:defRPr sz="1200">
                <a:solidFill>
                  <a:srgbClr val="666666"/>
                </a:solidFill>
              </a:defRPr>
            </a:lvl7pPr>
            <a:lvl8pPr marL="3657600" lvl="7" indent="-304800" algn="l">
              <a:lnSpc>
                <a:spcPct val="115000"/>
              </a:lnSpc>
              <a:spcBef>
                <a:spcPts val="0"/>
              </a:spcBef>
              <a:spcAft>
                <a:spcPts val="0"/>
              </a:spcAft>
              <a:buClr>
                <a:srgbClr val="666666"/>
              </a:buClr>
              <a:buSzPts val="1200"/>
              <a:buChar char="○"/>
              <a:defRPr sz="1200">
                <a:solidFill>
                  <a:srgbClr val="666666"/>
                </a:solidFill>
              </a:defRPr>
            </a:lvl8pPr>
            <a:lvl9pPr marL="4114800" lvl="8" indent="-304800" algn="l">
              <a:lnSpc>
                <a:spcPct val="115000"/>
              </a:lnSpc>
              <a:spcBef>
                <a:spcPts val="0"/>
              </a:spcBef>
              <a:spcAft>
                <a:spcPts val="0"/>
              </a:spcAft>
              <a:buClr>
                <a:srgbClr val="666666"/>
              </a:buClr>
              <a:buSzPts val="1200"/>
              <a:buChar char="■"/>
              <a:defRPr sz="1200">
                <a:solidFill>
                  <a:srgbClr val="666666"/>
                </a:solidFill>
              </a:defRPr>
            </a:lvl9pPr>
          </a:lstStyle>
          <a:p>
            <a:endParaRPr/>
          </a:p>
        </p:txBody>
      </p:sp>
      <p:sp>
        <p:nvSpPr>
          <p:cNvPr id="85" name="Google Shape;85;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7">
  <p:cSld name="AUTOLAYOUT_22">
    <p:bg>
      <p:bgPr>
        <a:solidFill>
          <a:srgbClr val="FFFFFF"/>
        </a:solidFill>
        <a:effectLst/>
      </p:bgPr>
    </p:bg>
    <p:spTree>
      <p:nvGrpSpPr>
        <p:cNvPr id="1" name="Shape 86"/>
        <p:cNvGrpSpPr/>
        <p:nvPr/>
      </p:nvGrpSpPr>
      <p:grpSpPr>
        <a:xfrm>
          <a:off x="0" y="0"/>
          <a:ext cx="0" cy="0"/>
          <a:chOff x="0" y="0"/>
          <a:chExt cx="0" cy="0"/>
        </a:xfrm>
      </p:grpSpPr>
      <p:sp>
        <p:nvSpPr>
          <p:cNvPr id="87" name="Google Shape;87;p1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15"/>
          <p:cNvCxnSpPr/>
          <p:nvPr/>
        </p:nvCxnSpPr>
        <p:spPr>
          <a:xfrm>
            <a:off x="356325" y="4823300"/>
            <a:ext cx="2942400" cy="0"/>
          </a:xfrm>
          <a:prstGeom prst="straightConnector1">
            <a:avLst/>
          </a:prstGeom>
          <a:noFill/>
          <a:ln w="9525" cap="flat" cmpd="sng">
            <a:solidFill>
              <a:srgbClr val="E0E0E0"/>
            </a:solidFill>
            <a:prstDash val="solid"/>
            <a:round/>
            <a:headEnd type="none" w="sm" len="sm"/>
            <a:tailEnd type="none" w="sm" len="sm"/>
          </a:ln>
        </p:spPr>
      </p:cxnSp>
      <p:cxnSp>
        <p:nvCxnSpPr>
          <p:cNvPr id="89" name="Google Shape;89;p15"/>
          <p:cNvCxnSpPr/>
          <p:nvPr/>
        </p:nvCxnSpPr>
        <p:spPr>
          <a:xfrm>
            <a:off x="4614775" y="373547"/>
            <a:ext cx="4206600" cy="0"/>
          </a:xfrm>
          <a:prstGeom prst="straightConnector1">
            <a:avLst/>
          </a:prstGeom>
          <a:noFill/>
          <a:ln w="9525" cap="flat" cmpd="sng">
            <a:solidFill>
              <a:srgbClr val="E0E0E0"/>
            </a:solidFill>
            <a:prstDash val="solid"/>
            <a:round/>
            <a:headEnd type="none" w="sm" len="sm"/>
            <a:tailEnd type="none" w="sm" len="sm"/>
          </a:ln>
        </p:spPr>
      </p:cxnSp>
      <p:sp>
        <p:nvSpPr>
          <p:cNvPr id="90" name="Google Shape;90;p15"/>
          <p:cNvSpPr/>
          <p:nvPr/>
        </p:nvSpPr>
        <p:spPr>
          <a:xfrm>
            <a:off x="4428475" y="316847"/>
            <a:ext cx="110100" cy="1134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56325" y="316850"/>
            <a:ext cx="2942400" cy="1134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txBox="1">
            <a:spLocks noGrp="1"/>
          </p:cNvSpPr>
          <p:nvPr>
            <p:ph type="title"/>
          </p:nvPr>
        </p:nvSpPr>
        <p:spPr>
          <a:xfrm>
            <a:off x="305450" y="525950"/>
            <a:ext cx="3142800" cy="1587000"/>
          </a:xfrm>
          <a:prstGeom prst="rect">
            <a:avLst/>
          </a:prstGeom>
          <a:noFill/>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2400"/>
              <a:buNone/>
              <a:defRPr sz="2400" b="1">
                <a:solidFill>
                  <a:srgbClr val="434343"/>
                </a:solidFill>
              </a:defRPr>
            </a:lvl1pPr>
            <a:lvl2pPr lvl="1" algn="l">
              <a:lnSpc>
                <a:spcPct val="100000"/>
              </a:lnSpc>
              <a:spcBef>
                <a:spcPts val="0"/>
              </a:spcBef>
              <a:spcAft>
                <a:spcPts val="0"/>
              </a:spcAft>
              <a:buClr>
                <a:srgbClr val="434343"/>
              </a:buClr>
              <a:buSzPts val="2400"/>
              <a:buNone/>
              <a:defRPr sz="2400" b="1">
                <a:solidFill>
                  <a:srgbClr val="434343"/>
                </a:solidFill>
              </a:defRPr>
            </a:lvl2pPr>
            <a:lvl3pPr lvl="2" algn="l">
              <a:lnSpc>
                <a:spcPct val="100000"/>
              </a:lnSpc>
              <a:spcBef>
                <a:spcPts val="0"/>
              </a:spcBef>
              <a:spcAft>
                <a:spcPts val="0"/>
              </a:spcAft>
              <a:buClr>
                <a:srgbClr val="434343"/>
              </a:buClr>
              <a:buSzPts val="2400"/>
              <a:buNone/>
              <a:defRPr sz="2400" b="1">
                <a:solidFill>
                  <a:srgbClr val="434343"/>
                </a:solidFill>
              </a:defRPr>
            </a:lvl3pPr>
            <a:lvl4pPr lvl="3" algn="l">
              <a:lnSpc>
                <a:spcPct val="100000"/>
              </a:lnSpc>
              <a:spcBef>
                <a:spcPts val="0"/>
              </a:spcBef>
              <a:spcAft>
                <a:spcPts val="0"/>
              </a:spcAft>
              <a:buClr>
                <a:srgbClr val="434343"/>
              </a:buClr>
              <a:buSzPts val="2400"/>
              <a:buNone/>
              <a:defRPr sz="2400" b="1">
                <a:solidFill>
                  <a:srgbClr val="434343"/>
                </a:solidFill>
              </a:defRPr>
            </a:lvl4pPr>
            <a:lvl5pPr lvl="4" algn="l">
              <a:lnSpc>
                <a:spcPct val="100000"/>
              </a:lnSpc>
              <a:spcBef>
                <a:spcPts val="0"/>
              </a:spcBef>
              <a:spcAft>
                <a:spcPts val="0"/>
              </a:spcAft>
              <a:buClr>
                <a:srgbClr val="434343"/>
              </a:buClr>
              <a:buSzPts val="2400"/>
              <a:buNone/>
              <a:defRPr sz="2400" b="1">
                <a:solidFill>
                  <a:srgbClr val="434343"/>
                </a:solidFill>
              </a:defRPr>
            </a:lvl5pPr>
            <a:lvl6pPr lvl="5" algn="l">
              <a:lnSpc>
                <a:spcPct val="100000"/>
              </a:lnSpc>
              <a:spcBef>
                <a:spcPts val="0"/>
              </a:spcBef>
              <a:spcAft>
                <a:spcPts val="0"/>
              </a:spcAft>
              <a:buClr>
                <a:srgbClr val="434343"/>
              </a:buClr>
              <a:buSzPts val="2400"/>
              <a:buNone/>
              <a:defRPr sz="2400" b="1">
                <a:solidFill>
                  <a:srgbClr val="434343"/>
                </a:solidFill>
              </a:defRPr>
            </a:lvl6pPr>
            <a:lvl7pPr lvl="6" algn="l">
              <a:lnSpc>
                <a:spcPct val="100000"/>
              </a:lnSpc>
              <a:spcBef>
                <a:spcPts val="0"/>
              </a:spcBef>
              <a:spcAft>
                <a:spcPts val="0"/>
              </a:spcAft>
              <a:buClr>
                <a:srgbClr val="434343"/>
              </a:buClr>
              <a:buSzPts val="2400"/>
              <a:buNone/>
              <a:defRPr sz="2400" b="1">
                <a:solidFill>
                  <a:srgbClr val="434343"/>
                </a:solidFill>
              </a:defRPr>
            </a:lvl7pPr>
            <a:lvl8pPr lvl="7" algn="l">
              <a:lnSpc>
                <a:spcPct val="100000"/>
              </a:lnSpc>
              <a:spcBef>
                <a:spcPts val="0"/>
              </a:spcBef>
              <a:spcAft>
                <a:spcPts val="0"/>
              </a:spcAft>
              <a:buClr>
                <a:srgbClr val="434343"/>
              </a:buClr>
              <a:buSzPts val="2400"/>
              <a:buNone/>
              <a:defRPr sz="2400" b="1">
                <a:solidFill>
                  <a:srgbClr val="434343"/>
                </a:solidFill>
              </a:defRPr>
            </a:lvl8pPr>
            <a:lvl9pPr lvl="8" algn="l">
              <a:lnSpc>
                <a:spcPct val="100000"/>
              </a:lnSpc>
              <a:spcBef>
                <a:spcPts val="0"/>
              </a:spcBef>
              <a:spcAft>
                <a:spcPts val="0"/>
              </a:spcAft>
              <a:buClr>
                <a:srgbClr val="434343"/>
              </a:buClr>
              <a:buSzPts val="2400"/>
              <a:buNone/>
              <a:defRPr sz="2400" b="1">
                <a:solidFill>
                  <a:srgbClr val="434343"/>
                </a:solidFill>
              </a:defRPr>
            </a:lvl9pPr>
          </a:lstStyle>
          <a:p>
            <a:endParaRPr/>
          </a:p>
        </p:txBody>
      </p:sp>
      <p:sp>
        <p:nvSpPr>
          <p:cNvPr id="93" name="Google Shape;93;p15"/>
          <p:cNvSpPr txBox="1">
            <a:spLocks noGrp="1"/>
          </p:cNvSpPr>
          <p:nvPr>
            <p:ph type="body" idx="1"/>
          </p:nvPr>
        </p:nvSpPr>
        <p:spPr>
          <a:xfrm>
            <a:off x="4610700" y="525950"/>
            <a:ext cx="4206600" cy="4018200"/>
          </a:xfrm>
          <a:prstGeom prst="rect">
            <a:avLst/>
          </a:prstGeom>
          <a:noFill/>
        </p:spPr>
        <p:txBody>
          <a:bodyPr spcFirstLastPara="1" wrap="square" lIns="91425" tIns="91425" rIns="91425" bIns="91425" anchor="t" anchorCtr="0">
            <a:norm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0"/>
              </a:spcBef>
              <a:spcAft>
                <a:spcPts val="0"/>
              </a:spcAft>
              <a:buClr>
                <a:srgbClr val="666666"/>
              </a:buClr>
              <a:buSzPts val="1200"/>
              <a:buChar char="○"/>
              <a:defRPr sz="1200">
                <a:solidFill>
                  <a:srgbClr val="666666"/>
                </a:solidFill>
              </a:defRPr>
            </a:lvl2pPr>
            <a:lvl3pPr marL="1371600" lvl="2" indent="-304800" algn="l">
              <a:lnSpc>
                <a:spcPct val="115000"/>
              </a:lnSpc>
              <a:spcBef>
                <a:spcPts val="0"/>
              </a:spcBef>
              <a:spcAft>
                <a:spcPts val="0"/>
              </a:spcAft>
              <a:buClr>
                <a:srgbClr val="666666"/>
              </a:buClr>
              <a:buSzPts val="1200"/>
              <a:buChar char="■"/>
              <a:defRPr sz="1200">
                <a:solidFill>
                  <a:srgbClr val="666666"/>
                </a:solidFill>
              </a:defRPr>
            </a:lvl3pPr>
            <a:lvl4pPr marL="1828800" lvl="3" indent="-304800" algn="l">
              <a:lnSpc>
                <a:spcPct val="115000"/>
              </a:lnSpc>
              <a:spcBef>
                <a:spcPts val="0"/>
              </a:spcBef>
              <a:spcAft>
                <a:spcPts val="0"/>
              </a:spcAft>
              <a:buClr>
                <a:srgbClr val="666666"/>
              </a:buClr>
              <a:buSzPts val="1200"/>
              <a:buChar char="●"/>
              <a:defRPr sz="1200">
                <a:solidFill>
                  <a:srgbClr val="666666"/>
                </a:solidFill>
              </a:defRPr>
            </a:lvl4pPr>
            <a:lvl5pPr marL="2286000" lvl="4" indent="-304800" algn="l">
              <a:lnSpc>
                <a:spcPct val="115000"/>
              </a:lnSpc>
              <a:spcBef>
                <a:spcPts val="0"/>
              </a:spcBef>
              <a:spcAft>
                <a:spcPts val="0"/>
              </a:spcAft>
              <a:buClr>
                <a:srgbClr val="666666"/>
              </a:buClr>
              <a:buSzPts val="1200"/>
              <a:buChar char="○"/>
              <a:defRPr sz="1200">
                <a:solidFill>
                  <a:srgbClr val="666666"/>
                </a:solidFill>
              </a:defRPr>
            </a:lvl5pPr>
            <a:lvl6pPr marL="2743200" lvl="5" indent="-304800" algn="l">
              <a:lnSpc>
                <a:spcPct val="115000"/>
              </a:lnSpc>
              <a:spcBef>
                <a:spcPts val="0"/>
              </a:spcBef>
              <a:spcAft>
                <a:spcPts val="0"/>
              </a:spcAft>
              <a:buClr>
                <a:srgbClr val="666666"/>
              </a:buClr>
              <a:buSzPts val="1200"/>
              <a:buChar char="■"/>
              <a:defRPr sz="1200">
                <a:solidFill>
                  <a:srgbClr val="666666"/>
                </a:solidFill>
              </a:defRPr>
            </a:lvl6pPr>
            <a:lvl7pPr marL="3200400" lvl="6" indent="-304800" algn="l">
              <a:lnSpc>
                <a:spcPct val="115000"/>
              </a:lnSpc>
              <a:spcBef>
                <a:spcPts val="0"/>
              </a:spcBef>
              <a:spcAft>
                <a:spcPts val="0"/>
              </a:spcAft>
              <a:buClr>
                <a:srgbClr val="666666"/>
              </a:buClr>
              <a:buSzPts val="1200"/>
              <a:buChar char="●"/>
              <a:defRPr sz="1200">
                <a:solidFill>
                  <a:srgbClr val="666666"/>
                </a:solidFill>
              </a:defRPr>
            </a:lvl7pPr>
            <a:lvl8pPr marL="3657600" lvl="7" indent="-304800" algn="l">
              <a:lnSpc>
                <a:spcPct val="115000"/>
              </a:lnSpc>
              <a:spcBef>
                <a:spcPts val="0"/>
              </a:spcBef>
              <a:spcAft>
                <a:spcPts val="0"/>
              </a:spcAft>
              <a:buClr>
                <a:srgbClr val="666666"/>
              </a:buClr>
              <a:buSzPts val="1200"/>
              <a:buChar char="○"/>
              <a:defRPr sz="1200">
                <a:solidFill>
                  <a:srgbClr val="666666"/>
                </a:solidFill>
              </a:defRPr>
            </a:lvl8pPr>
            <a:lvl9pPr marL="4114800" lvl="8" indent="-304800" algn="l">
              <a:lnSpc>
                <a:spcPct val="115000"/>
              </a:lnSpc>
              <a:spcBef>
                <a:spcPts val="0"/>
              </a:spcBef>
              <a:spcAft>
                <a:spcPts val="0"/>
              </a:spcAft>
              <a:buClr>
                <a:srgbClr val="666666"/>
              </a:buClr>
              <a:buSzPts val="1200"/>
              <a:buChar char="■"/>
              <a:defRPr sz="1200">
                <a:solidFill>
                  <a:srgbClr val="666666"/>
                </a:solidFill>
              </a:defRPr>
            </a:lvl9pPr>
          </a:lstStyle>
          <a:p>
            <a:endParaRPr/>
          </a:p>
        </p:txBody>
      </p:sp>
      <p:sp>
        <p:nvSpPr>
          <p:cNvPr id="94" name="Google Shape;94;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5">
  <p:cSld name="AUTOLAYOUT_28">
    <p:bg>
      <p:bgPr>
        <a:solidFill>
          <a:srgbClr val="FFFFFF"/>
        </a:solidFill>
        <a:effectLst/>
      </p:bgPr>
    </p:bg>
    <p:spTree>
      <p:nvGrpSpPr>
        <p:cNvPr id="1" name="Shape 95"/>
        <p:cNvGrpSpPr/>
        <p:nvPr/>
      </p:nvGrpSpPr>
      <p:grpSpPr>
        <a:xfrm>
          <a:off x="0" y="0"/>
          <a:ext cx="0" cy="0"/>
          <a:chOff x="0" y="0"/>
          <a:chExt cx="0" cy="0"/>
        </a:xfrm>
      </p:grpSpPr>
      <p:sp>
        <p:nvSpPr>
          <p:cNvPr id="96" name="Google Shape;96;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25" y="0"/>
            <a:ext cx="9144000" cy="17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6551675" y="0"/>
            <a:ext cx="2592300" cy="1741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rot="10800000">
            <a:off x="3991228"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rot="10800000">
            <a:off x="3991228" y="0"/>
            <a:ext cx="1727100" cy="17415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rot="10800000">
            <a:off x="4431837"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rot="10800000">
            <a:off x="4431837" y="0"/>
            <a:ext cx="1727100" cy="17415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6"/>
          <p:cNvSpPr/>
          <p:nvPr/>
        </p:nvSpPr>
        <p:spPr>
          <a:xfrm rot="10800000">
            <a:off x="4856511" y="0"/>
            <a:ext cx="1727100" cy="17415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rot="10800000">
            <a:off x="4856511" y="0"/>
            <a:ext cx="1727100" cy="17415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txBox="1">
            <a:spLocks noGrp="1"/>
          </p:cNvSpPr>
          <p:nvPr>
            <p:ph type="title"/>
          </p:nvPr>
        </p:nvSpPr>
        <p:spPr>
          <a:xfrm>
            <a:off x="324475" y="148225"/>
            <a:ext cx="3559500" cy="1373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800" b="1">
                <a:solidFill>
                  <a:schemeClr val="lt1"/>
                </a:solidFill>
              </a:defRPr>
            </a:lvl1pPr>
            <a:lvl2pPr lvl="1" algn="l">
              <a:lnSpc>
                <a:spcPct val="100000"/>
              </a:lnSpc>
              <a:spcBef>
                <a:spcPts val="0"/>
              </a:spcBef>
              <a:spcAft>
                <a:spcPts val="0"/>
              </a:spcAft>
              <a:buNone/>
              <a:defRPr sz="2800" b="1">
                <a:solidFill>
                  <a:schemeClr val="lt1"/>
                </a:solidFill>
              </a:defRPr>
            </a:lvl2pPr>
            <a:lvl3pPr lvl="2" algn="l">
              <a:lnSpc>
                <a:spcPct val="100000"/>
              </a:lnSpc>
              <a:spcBef>
                <a:spcPts val="0"/>
              </a:spcBef>
              <a:spcAft>
                <a:spcPts val="0"/>
              </a:spcAft>
              <a:buNone/>
              <a:defRPr sz="2800" b="1">
                <a:solidFill>
                  <a:schemeClr val="lt1"/>
                </a:solidFill>
              </a:defRPr>
            </a:lvl3pPr>
            <a:lvl4pPr lvl="3" algn="l">
              <a:lnSpc>
                <a:spcPct val="100000"/>
              </a:lnSpc>
              <a:spcBef>
                <a:spcPts val="0"/>
              </a:spcBef>
              <a:spcAft>
                <a:spcPts val="0"/>
              </a:spcAft>
              <a:buNone/>
              <a:defRPr sz="2800" b="1">
                <a:solidFill>
                  <a:schemeClr val="lt1"/>
                </a:solidFill>
              </a:defRPr>
            </a:lvl4pPr>
            <a:lvl5pPr lvl="4" algn="l">
              <a:lnSpc>
                <a:spcPct val="100000"/>
              </a:lnSpc>
              <a:spcBef>
                <a:spcPts val="0"/>
              </a:spcBef>
              <a:spcAft>
                <a:spcPts val="0"/>
              </a:spcAft>
              <a:buNone/>
              <a:defRPr sz="2800" b="1">
                <a:solidFill>
                  <a:schemeClr val="lt1"/>
                </a:solidFill>
              </a:defRPr>
            </a:lvl5pPr>
            <a:lvl6pPr lvl="5" algn="l">
              <a:lnSpc>
                <a:spcPct val="100000"/>
              </a:lnSpc>
              <a:spcBef>
                <a:spcPts val="0"/>
              </a:spcBef>
              <a:spcAft>
                <a:spcPts val="0"/>
              </a:spcAft>
              <a:buNone/>
              <a:defRPr sz="2800" b="1">
                <a:solidFill>
                  <a:schemeClr val="lt1"/>
                </a:solidFill>
              </a:defRPr>
            </a:lvl6pPr>
            <a:lvl7pPr lvl="6" algn="l">
              <a:lnSpc>
                <a:spcPct val="100000"/>
              </a:lnSpc>
              <a:spcBef>
                <a:spcPts val="0"/>
              </a:spcBef>
              <a:spcAft>
                <a:spcPts val="0"/>
              </a:spcAft>
              <a:buNone/>
              <a:defRPr sz="2800" b="1">
                <a:solidFill>
                  <a:schemeClr val="lt1"/>
                </a:solidFill>
              </a:defRPr>
            </a:lvl7pPr>
            <a:lvl8pPr lvl="7" algn="l">
              <a:lnSpc>
                <a:spcPct val="100000"/>
              </a:lnSpc>
              <a:spcBef>
                <a:spcPts val="0"/>
              </a:spcBef>
              <a:spcAft>
                <a:spcPts val="0"/>
              </a:spcAft>
              <a:buNone/>
              <a:defRPr sz="2800" b="1">
                <a:solidFill>
                  <a:schemeClr val="lt1"/>
                </a:solidFill>
              </a:defRPr>
            </a:lvl8pPr>
            <a:lvl9pPr lvl="8" algn="l">
              <a:lnSpc>
                <a:spcPct val="100000"/>
              </a:lnSpc>
              <a:spcBef>
                <a:spcPts val="0"/>
              </a:spcBef>
              <a:spcAft>
                <a:spcPts val="0"/>
              </a:spcAft>
              <a:buNone/>
              <a:defRPr sz="2800" b="1">
                <a:solidFill>
                  <a:schemeClr val="lt1"/>
                </a:solidFill>
              </a:defRPr>
            </a:lvl9pPr>
          </a:lstStyle>
          <a:p>
            <a:endParaRPr/>
          </a:p>
        </p:txBody>
      </p:sp>
      <p:sp>
        <p:nvSpPr>
          <p:cNvPr id="106" name="Google Shape;106;p16"/>
          <p:cNvSpPr txBox="1">
            <a:spLocks noGrp="1"/>
          </p:cNvSpPr>
          <p:nvPr>
            <p:ph type="body" idx="1"/>
          </p:nvPr>
        </p:nvSpPr>
        <p:spPr>
          <a:xfrm>
            <a:off x="324475" y="1920450"/>
            <a:ext cx="8494800" cy="2704200"/>
          </a:xfrm>
          <a:prstGeom prst="rect">
            <a:avLst/>
          </a:prstGeom>
          <a:noFill/>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2"/>
              </a:buClr>
              <a:buSzPts val="1800"/>
              <a:buChar char="●"/>
              <a:defRPr sz="18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07" name="Google Shape;107;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8">
  <p:cSld name="AUTOLAYOUT_33">
    <p:bg>
      <p:bgPr>
        <a:solidFill>
          <a:srgbClr val="FFFFFF"/>
        </a:solidFill>
        <a:effectLst/>
      </p:bgPr>
    </p:bg>
    <p:spTree>
      <p:nvGrpSpPr>
        <p:cNvPr id="1" name="Shape 108"/>
        <p:cNvGrpSpPr/>
        <p:nvPr/>
      </p:nvGrpSpPr>
      <p:grpSpPr>
        <a:xfrm>
          <a:off x="0" y="0"/>
          <a:ext cx="0" cy="0"/>
          <a:chOff x="0" y="0"/>
          <a:chExt cx="0" cy="0"/>
        </a:xfrm>
      </p:grpSpPr>
      <p:sp>
        <p:nvSpPr>
          <p:cNvPr id="109" name="Google Shape;109;p17"/>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rot="5400000">
            <a:off x="-150" y="150"/>
            <a:ext cx="715200" cy="714900"/>
          </a:xfrm>
          <a:prstGeom prst="rtTriangle">
            <a:avLst/>
          </a:prstGeom>
          <a:solidFill>
            <a:srgbClr val="FFFFFF">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txBox="1">
            <a:spLocks noGrp="1"/>
          </p:cNvSpPr>
          <p:nvPr>
            <p:ph type="title"/>
          </p:nvPr>
        </p:nvSpPr>
        <p:spPr>
          <a:xfrm>
            <a:off x="185350" y="679625"/>
            <a:ext cx="2683200" cy="104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None/>
              <a:defRPr sz="2400" b="1">
                <a:solidFill>
                  <a:srgbClr val="FFFFFF"/>
                </a:solidFill>
              </a:defRPr>
            </a:lvl1pPr>
            <a:lvl2pPr lvl="1" algn="l">
              <a:lnSpc>
                <a:spcPct val="100000"/>
              </a:lnSpc>
              <a:spcBef>
                <a:spcPts val="0"/>
              </a:spcBef>
              <a:spcAft>
                <a:spcPts val="0"/>
              </a:spcAft>
              <a:buNone/>
              <a:defRPr sz="2400" b="1">
                <a:solidFill>
                  <a:srgbClr val="FFFFFF"/>
                </a:solidFill>
              </a:defRPr>
            </a:lvl2pPr>
            <a:lvl3pPr lvl="2" algn="l">
              <a:lnSpc>
                <a:spcPct val="100000"/>
              </a:lnSpc>
              <a:spcBef>
                <a:spcPts val="0"/>
              </a:spcBef>
              <a:spcAft>
                <a:spcPts val="0"/>
              </a:spcAft>
              <a:buNone/>
              <a:defRPr sz="2400" b="1">
                <a:solidFill>
                  <a:srgbClr val="FFFFFF"/>
                </a:solidFill>
              </a:defRPr>
            </a:lvl3pPr>
            <a:lvl4pPr lvl="3" algn="l">
              <a:lnSpc>
                <a:spcPct val="100000"/>
              </a:lnSpc>
              <a:spcBef>
                <a:spcPts val="0"/>
              </a:spcBef>
              <a:spcAft>
                <a:spcPts val="0"/>
              </a:spcAft>
              <a:buNone/>
              <a:defRPr sz="2400" b="1">
                <a:solidFill>
                  <a:srgbClr val="FFFFFF"/>
                </a:solidFill>
              </a:defRPr>
            </a:lvl4pPr>
            <a:lvl5pPr lvl="4" algn="l">
              <a:lnSpc>
                <a:spcPct val="100000"/>
              </a:lnSpc>
              <a:spcBef>
                <a:spcPts val="0"/>
              </a:spcBef>
              <a:spcAft>
                <a:spcPts val="0"/>
              </a:spcAft>
              <a:buNone/>
              <a:defRPr sz="2400" b="1">
                <a:solidFill>
                  <a:srgbClr val="FFFFFF"/>
                </a:solidFill>
              </a:defRPr>
            </a:lvl5pPr>
            <a:lvl6pPr lvl="5" algn="l">
              <a:lnSpc>
                <a:spcPct val="100000"/>
              </a:lnSpc>
              <a:spcBef>
                <a:spcPts val="0"/>
              </a:spcBef>
              <a:spcAft>
                <a:spcPts val="0"/>
              </a:spcAft>
              <a:buNone/>
              <a:defRPr sz="2400" b="1">
                <a:solidFill>
                  <a:srgbClr val="FFFFFF"/>
                </a:solidFill>
              </a:defRPr>
            </a:lvl6pPr>
            <a:lvl7pPr lvl="6" algn="l">
              <a:lnSpc>
                <a:spcPct val="100000"/>
              </a:lnSpc>
              <a:spcBef>
                <a:spcPts val="0"/>
              </a:spcBef>
              <a:spcAft>
                <a:spcPts val="0"/>
              </a:spcAft>
              <a:buNone/>
              <a:defRPr sz="2400" b="1">
                <a:solidFill>
                  <a:srgbClr val="FFFFFF"/>
                </a:solidFill>
              </a:defRPr>
            </a:lvl7pPr>
            <a:lvl8pPr lvl="7" algn="l">
              <a:lnSpc>
                <a:spcPct val="100000"/>
              </a:lnSpc>
              <a:spcBef>
                <a:spcPts val="0"/>
              </a:spcBef>
              <a:spcAft>
                <a:spcPts val="0"/>
              </a:spcAft>
              <a:buNone/>
              <a:defRPr sz="2400" b="1">
                <a:solidFill>
                  <a:srgbClr val="FFFFFF"/>
                </a:solidFill>
              </a:defRPr>
            </a:lvl8pPr>
            <a:lvl9pPr lvl="8" algn="l">
              <a:lnSpc>
                <a:spcPct val="100000"/>
              </a:lnSpc>
              <a:spcBef>
                <a:spcPts val="0"/>
              </a:spcBef>
              <a:spcAft>
                <a:spcPts val="0"/>
              </a:spcAft>
              <a:buNone/>
              <a:defRPr sz="2400" b="1">
                <a:solidFill>
                  <a:srgbClr val="FFFFFF"/>
                </a:solidFill>
              </a:defRPr>
            </a:lvl9pPr>
          </a:lstStyle>
          <a:p>
            <a:endParaRPr/>
          </a:p>
        </p:txBody>
      </p:sp>
      <p:sp>
        <p:nvSpPr>
          <p:cNvPr id="113" name="Google Shape;113;p17"/>
          <p:cNvSpPr txBox="1">
            <a:spLocks noGrp="1"/>
          </p:cNvSpPr>
          <p:nvPr>
            <p:ph type="body" idx="1"/>
          </p:nvPr>
        </p:nvSpPr>
        <p:spPr>
          <a:xfrm>
            <a:off x="185350" y="1798300"/>
            <a:ext cx="2683200" cy="25401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0"/>
              </a:spcBef>
              <a:spcAft>
                <a:spcPts val="0"/>
              </a:spcAft>
              <a:buClr>
                <a:srgbClr val="FFFFFF"/>
              </a:buClr>
              <a:buSzPts val="1400"/>
              <a:buChar char="○"/>
              <a:defRPr sz="1400">
                <a:solidFill>
                  <a:srgbClr val="FFFFFF"/>
                </a:solidFill>
              </a:defRPr>
            </a:lvl2pPr>
            <a:lvl3pPr marL="1371600" lvl="2" indent="-317500" algn="l">
              <a:lnSpc>
                <a:spcPct val="115000"/>
              </a:lnSpc>
              <a:spcBef>
                <a:spcPts val="0"/>
              </a:spcBef>
              <a:spcAft>
                <a:spcPts val="0"/>
              </a:spcAft>
              <a:buClr>
                <a:srgbClr val="FFFFFF"/>
              </a:buClr>
              <a:buSzPts val="1400"/>
              <a:buChar char="■"/>
              <a:defRPr sz="1400">
                <a:solidFill>
                  <a:srgbClr val="FFFFFF"/>
                </a:solidFill>
              </a:defRPr>
            </a:lvl3pPr>
            <a:lvl4pPr marL="1828800" lvl="3" indent="-317500" algn="l">
              <a:lnSpc>
                <a:spcPct val="115000"/>
              </a:lnSpc>
              <a:spcBef>
                <a:spcPts val="0"/>
              </a:spcBef>
              <a:spcAft>
                <a:spcPts val="0"/>
              </a:spcAft>
              <a:buClr>
                <a:srgbClr val="FFFFFF"/>
              </a:buClr>
              <a:buSzPts val="1400"/>
              <a:buChar char="●"/>
              <a:defRPr sz="1400">
                <a:solidFill>
                  <a:srgbClr val="FFFFFF"/>
                </a:solidFill>
              </a:defRPr>
            </a:lvl4pPr>
            <a:lvl5pPr marL="2286000" lvl="4" indent="-317500" algn="l">
              <a:lnSpc>
                <a:spcPct val="115000"/>
              </a:lnSpc>
              <a:spcBef>
                <a:spcPts val="0"/>
              </a:spcBef>
              <a:spcAft>
                <a:spcPts val="0"/>
              </a:spcAft>
              <a:buClr>
                <a:srgbClr val="FFFFFF"/>
              </a:buClr>
              <a:buSzPts val="1400"/>
              <a:buChar char="○"/>
              <a:defRPr sz="1400">
                <a:solidFill>
                  <a:srgbClr val="FFFFFF"/>
                </a:solidFill>
              </a:defRPr>
            </a:lvl5pPr>
            <a:lvl6pPr marL="2743200" lvl="5" indent="-317500" algn="l">
              <a:lnSpc>
                <a:spcPct val="115000"/>
              </a:lnSpc>
              <a:spcBef>
                <a:spcPts val="0"/>
              </a:spcBef>
              <a:spcAft>
                <a:spcPts val="0"/>
              </a:spcAft>
              <a:buClr>
                <a:srgbClr val="FFFFFF"/>
              </a:buClr>
              <a:buSzPts val="1400"/>
              <a:buChar char="■"/>
              <a:defRPr sz="1400">
                <a:solidFill>
                  <a:srgbClr val="FFFFFF"/>
                </a:solidFill>
              </a:defRPr>
            </a:lvl6pPr>
            <a:lvl7pPr marL="3200400" lvl="6" indent="-317500" algn="l">
              <a:lnSpc>
                <a:spcPct val="115000"/>
              </a:lnSpc>
              <a:spcBef>
                <a:spcPts val="0"/>
              </a:spcBef>
              <a:spcAft>
                <a:spcPts val="0"/>
              </a:spcAft>
              <a:buClr>
                <a:srgbClr val="FFFFFF"/>
              </a:buClr>
              <a:buSzPts val="1400"/>
              <a:buChar char="●"/>
              <a:defRPr sz="1400">
                <a:solidFill>
                  <a:srgbClr val="FFFFFF"/>
                </a:solidFill>
              </a:defRPr>
            </a:lvl7pPr>
            <a:lvl8pPr marL="3657600" lvl="7" indent="-317500" algn="l">
              <a:lnSpc>
                <a:spcPct val="115000"/>
              </a:lnSpc>
              <a:spcBef>
                <a:spcPts val="0"/>
              </a:spcBef>
              <a:spcAft>
                <a:spcPts val="0"/>
              </a:spcAft>
              <a:buClr>
                <a:srgbClr val="FFFFFF"/>
              </a:buClr>
              <a:buSzPts val="1400"/>
              <a:buChar char="○"/>
              <a:defRPr sz="1400">
                <a:solidFill>
                  <a:srgbClr val="FFFFFF"/>
                </a:solidFill>
              </a:defRPr>
            </a:lvl8pPr>
            <a:lvl9pPr marL="4114800" lvl="8" indent="-317500" algn="l">
              <a:lnSpc>
                <a:spcPct val="115000"/>
              </a:lnSpc>
              <a:spcBef>
                <a:spcPts val="0"/>
              </a:spcBef>
              <a:spcAft>
                <a:spcPts val="0"/>
              </a:spcAft>
              <a:buClr>
                <a:srgbClr val="FFFFFF"/>
              </a:buClr>
              <a:buSzPts val="1400"/>
              <a:buChar char="■"/>
              <a:defRPr sz="1400">
                <a:solidFill>
                  <a:srgbClr val="FFFFFF"/>
                </a:solidFill>
              </a:defRPr>
            </a:lvl9pPr>
          </a:lstStyle>
          <a:p>
            <a:endParaRPr/>
          </a:p>
        </p:txBody>
      </p:sp>
      <p:sp>
        <p:nvSpPr>
          <p:cNvPr id="114" name="Google Shape;114;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6">
  <p:cSld name="AUTOLAYOUT_37">
    <p:bg>
      <p:bgPr>
        <a:solidFill>
          <a:srgbClr val="FFFFFF"/>
        </a:solidFill>
        <a:effectLst/>
      </p:bgPr>
    </p:bg>
    <p:spTree>
      <p:nvGrpSpPr>
        <p:cNvPr id="1" name="Shape 115"/>
        <p:cNvGrpSpPr/>
        <p:nvPr/>
      </p:nvGrpSpPr>
      <p:grpSpPr>
        <a:xfrm>
          <a:off x="0" y="0"/>
          <a:ext cx="0" cy="0"/>
          <a:chOff x="0" y="0"/>
          <a:chExt cx="0" cy="0"/>
        </a:xfrm>
      </p:grpSpPr>
      <p:sp>
        <p:nvSpPr>
          <p:cNvPr id="116" name="Google Shape;116;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rot="10800000" flipH="1">
            <a:off x="822625" y="659700"/>
            <a:ext cx="1063500" cy="685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rot="10800000">
            <a:off x="896725" y="659700"/>
            <a:ext cx="989400" cy="685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822625" y="0"/>
            <a:ext cx="1063500" cy="816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txBox="1">
            <a:spLocks noGrp="1"/>
          </p:cNvSpPr>
          <p:nvPr>
            <p:ph type="title"/>
          </p:nvPr>
        </p:nvSpPr>
        <p:spPr>
          <a:xfrm>
            <a:off x="2490825" y="816000"/>
            <a:ext cx="5856000" cy="15225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600"/>
              <a:buNone/>
              <a:defRPr sz="3600" b="1">
                <a:solidFill>
                  <a:schemeClr val="dk1"/>
                </a:solidFill>
              </a:defRPr>
            </a:lvl1pPr>
            <a:lvl2pPr lvl="1" algn="l">
              <a:lnSpc>
                <a:spcPct val="100000"/>
              </a:lnSpc>
              <a:spcBef>
                <a:spcPts val="0"/>
              </a:spcBef>
              <a:spcAft>
                <a:spcPts val="0"/>
              </a:spcAft>
              <a:buClr>
                <a:schemeClr val="dk1"/>
              </a:buClr>
              <a:buSzPts val="3600"/>
              <a:buNone/>
              <a:defRPr sz="3600" b="1">
                <a:solidFill>
                  <a:schemeClr val="dk1"/>
                </a:solidFill>
              </a:defRPr>
            </a:lvl2pPr>
            <a:lvl3pPr lvl="2" algn="l">
              <a:lnSpc>
                <a:spcPct val="100000"/>
              </a:lnSpc>
              <a:spcBef>
                <a:spcPts val="0"/>
              </a:spcBef>
              <a:spcAft>
                <a:spcPts val="0"/>
              </a:spcAft>
              <a:buClr>
                <a:schemeClr val="dk1"/>
              </a:buClr>
              <a:buSzPts val="3600"/>
              <a:buNone/>
              <a:defRPr sz="3600" b="1">
                <a:solidFill>
                  <a:schemeClr val="dk1"/>
                </a:solidFill>
              </a:defRPr>
            </a:lvl3pPr>
            <a:lvl4pPr lvl="3" algn="l">
              <a:lnSpc>
                <a:spcPct val="100000"/>
              </a:lnSpc>
              <a:spcBef>
                <a:spcPts val="0"/>
              </a:spcBef>
              <a:spcAft>
                <a:spcPts val="0"/>
              </a:spcAft>
              <a:buClr>
                <a:schemeClr val="dk1"/>
              </a:buClr>
              <a:buSzPts val="3600"/>
              <a:buNone/>
              <a:defRPr sz="3600" b="1">
                <a:solidFill>
                  <a:schemeClr val="dk1"/>
                </a:solidFill>
              </a:defRPr>
            </a:lvl4pPr>
            <a:lvl5pPr lvl="4" algn="l">
              <a:lnSpc>
                <a:spcPct val="100000"/>
              </a:lnSpc>
              <a:spcBef>
                <a:spcPts val="0"/>
              </a:spcBef>
              <a:spcAft>
                <a:spcPts val="0"/>
              </a:spcAft>
              <a:buClr>
                <a:schemeClr val="dk1"/>
              </a:buClr>
              <a:buSzPts val="3600"/>
              <a:buNone/>
              <a:defRPr sz="3600" b="1">
                <a:solidFill>
                  <a:schemeClr val="dk1"/>
                </a:solidFill>
              </a:defRPr>
            </a:lvl5pPr>
            <a:lvl6pPr lvl="5" algn="l">
              <a:lnSpc>
                <a:spcPct val="100000"/>
              </a:lnSpc>
              <a:spcBef>
                <a:spcPts val="0"/>
              </a:spcBef>
              <a:spcAft>
                <a:spcPts val="0"/>
              </a:spcAft>
              <a:buClr>
                <a:schemeClr val="dk1"/>
              </a:buClr>
              <a:buSzPts val="3600"/>
              <a:buNone/>
              <a:defRPr sz="3600" b="1">
                <a:solidFill>
                  <a:schemeClr val="dk1"/>
                </a:solidFill>
              </a:defRPr>
            </a:lvl6pPr>
            <a:lvl7pPr lvl="6" algn="l">
              <a:lnSpc>
                <a:spcPct val="100000"/>
              </a:lnSpc>
              <a:spcBef>
                <a:spcPts val="0"/>
              </a:spcBef>
              <a:spcAft>
                <a:spcPts val="0"/>
              </a:spcAft>
              <a:buClr>
                <a:schemeClr val="dk1"/>
              </a:buClr>
              <a:buSzPts val="3600"/>
              <a:buNone/>
              <a:defRPr sz="3600" b="1">
                <a:solidFill>
                  <a:schemeClr val="dk1"/>
                </a:solidFill>
              </a:defRPr>
            </a:lvl7pPr>
            <a:lvl8pPr lvl="7" algn="l">
              <a:lnSpc>
                <a:spcPct val="100000"/>
              </a:lnSpc>
              <a:spcBef>
                <a:spcPts val="0"/>
              </a:spcBef>
              <a:spcAft>
                <a:spcPts val="0"/>
              </a:spcAft>
              <a:buClr>
                <a:schemeClr val="dk1"/>
              </a:buClr>
              <a:buSzPts val="3600"/>
              <a:buNone/>
              <a:defRPr sz="3600" b="1">
                <a:solidFill>
                  <a:schemeClr val="dk1"/>
                </a:solidFill>
              </a:defRPr>
            </a:lvl8pPr>
            <a:lvl9pPr lvl="8" algn="l">
              <a:lnSpc>
                <a:spcPct val="100000"/>
              </a:lnSpc>
              <a:spcBef>
                <a:spcPts val="0"/>
              </a:spcBef>
              <a:spcAft>
                <a:spcPts val="0"/>
              </a:spcAft>
              <a:buClr>
                <a:schemeClr val="dk1"/>
              </a:buClr>
              <a:buSzPts val="3600"/>
              <a:buNone/>
              <a:defRPr sz="3600" b="1">
                <a:solidFill>
                  <a:schemeClr val="dk1"/>
                </a:solidFill>
              </a:defRPr>
            </a:lvl9pPr>
          </a:lstStyle>
          <a:p>
            <a:endParaRPr/>
          </a:p>
        </p:txBody>
      </p:sp>
      <p:sp>
        <p:nvSpPr>
          <p:cNvPr id="121" name="Google Shape;121;p18"/>
          <p:cNvSpPr txBox="1">
            <a:spLocks noGrp="1"/>
          </p:cNvSpPr>
          <p:nvPr>
            <p:ph type="body" idx="1"/>
          </p:nvPr>
        </p:nvSpPr>
        <p:spPr>
          <a:xfrm>
            <a:off x="2490825" y="2477400"/>
            <a:ext cx="5856000" cy="19074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22" name="Google Shape;122;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3">
  <p:cSld name="AUTOLAYOUT_38">
    <p:bg>
      <p:bgPr>
        <a:solidFill>
          <a:srgbClr val="FFFFFF"/>
        </a:solidFill>
        <a:effectLst/>
      </p:bgPr>
    </p:bg>
    <p:spTree>
      <p:nvGrpSpPr>
        <p:cNvPr id="1" name="Shape 123"/>
        <p:cNvGrpSpPr/>
        <p:nvPr/>
      </p:nvGrpSpPr>
      <p:grpSpPr>
        <a:xfrm>
          <a:off x="0" y="0"/>
          <a:ext cx="0" cy="0"/>
          <a:chOff x="0" y="0"/>
          <a:chExt cx="0" cy="0"/>
        </a:xfrm>
      </p:grpSpPr>
      <p:sp>
        <p:nvSpPr>
          <p:cNvPr id="124" name="Google Shape;124;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txBox="1">
            <a:spLocks noGrp="1"/>
          </p:cNvSpPr>
          <p:nvPr>
            <p:ph type="title"/>
          </p:nvPr>
        </p:nvSpPr>
        <p:spPr>
          <a:xfrm>
            <a:off x="291875" y="406900"/>
            <a:ext cx="3039600" cy="1388700"/>
          </a:xfrm>
          <a:prstGeom prst="rect">
            <a:avLst/>
          </a:prstGeom>
          <a:noFill/>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3000"/>
              <a:buNone/>
              <a:defRPr sz="3000" b="1">
                <a:solidFill>
                  <a:schemeClr val="dk1"/>
                </a:solidFill>
              </a:defRPr>
            </a:lvl1pPr>
            <a:lvl2pPr lvl="1" algn="l">
              <a:lnSpc>
                <a:spcPct val="100000"/>
              </a:lnSpc>
              <a:spcBef>
                <a:spcPts val="0"/>
              </a:spcBef>
              <a:spcAft>
                <a:spcPts val="0"/>
              </a:spcAft>
              <a:buClr>
                <a:schemeClr val="dk1"/>
              </a:buClr>
              <a:buSzPts val="3000"/>
              <a:buNone/>
              <a:defRPr sz="3000" b="1">
                <a:solidFill>
                  <a:schemeClr val="dk1"/>
                </a:solidFill>
              </a:defRPr>
            </a:lvl2pPr>
            <a:lvl3pPr lvl="2" algn="l">
              <a:lnSpc>
                <a:spcPct val="100000"/>
              </a:lnSpc>
              <a:spcBef>
                <a:spcPts val="0"/>
              </a:spcBef>
              <a:spcAft>
                <a:spcPts val="0"/>
              </a:spcAft>
              <a:buClr>
                <a:schemeClr val="dk1"/>
              </a:buClr>
              <a:buSzPts val="3000"/>
              <a:buNone/>
              <a:defRPr sz="3000" b="1">
                <a:solidFill>
                  <a:schemeClr val="dk1"/>
                </a:solidFill>
              </a:defRPr>
            </a:lvl3pPr>
            <a:lvl4pPr lvl="3" algn="l">
              <a:lnSpc>
                <a:spcPct val="100000"/>
              </a:lnSpc>
              <a:spcBef>
                <a:spcPts val="0"/>
              </a:spcBef>
              <a:spcAft>
                <a:spcPts val="0"/>
              </a:spcAft>
              <a:buClr>
                <a:schemeClr val="dk1"/>
              </a:buClr>
              <a:buSzPts val="3000"/>
              <a:buNone/>
              <a:defRPr sz="3000" b="1">
                <a:solidFill>
                  <a:schemeClr val="dk1"/>
                </a:solidFill>
              </a:defRPr>
            </a:lvl4pPr>
            <a:lvl5pPr lvl="4" algn="l">
              <a:lnSpc>
                <a:spcPct val="100000"/>
              </a:lnSpc>
              <a:spcBef>
                <a:spcPts val="0"/>
              </a:spcBef>
              <a:spcAft>
                <a:spcPts val="0"/>
              </a:spcAft>
              <a:buClr>
                <a:schemeClr val="dk1"/>
              </a:buClr>
              <a:buSzPts val="3000"/>
              <a:buNone/>
              <a:defRPr sz="3000" b="1">
                <a:solidFill>
                  <a:schemeClr val="dk1"/>
                </a:solidFill>
              </a:defRPr>
            </a:lvl5pPr>
            <a:lvl6pPr lvl="5" algn="l">
              <a:lnSpc>
                <a:spcPct val="100000"/>
              </a:lnSpc>
              <a:spcBef>
                <a:spcPts val="0"/>
              </a:spcBef>
              <a:spcAft>
                <a:spcPts val="0"/>
              </a:spcAft>
              <a:buClr>
                <a:schemeClr val="dk1"/>
              </a:buClr>
              <a:buSzPts val="3000"/>
              <a:buNone/>
              <a:defRPr sz="3000" b="1">
                <a:solidFill>
                  <a:schemeClr val="dk1"/>
                </a:solidFill>
              </a:defRPr>
            </a:lvl6pPr>
            <a:lvl7pPr lvl="6" algn="l">
              <a:lnSpc>
                <a:spcPct val="100000"/>
              </a:lnSpc>
              <a:spcBef>
                <a:spcPts val="0"/>
              </a:spcBef>
              <a:spcAft>
                <a:spcPts val="0"/>
              </a:spcAft>
              <a:buClr>
                <a:schemeClr val="dk1"/>
              </a:buClr>
              <a:buSzPts val="3000"/>
              <a:buNone/>
              <a:defRPr sz="3000" b="1">
                <a:solidFill>
                  <a:schemeClr val="dk1"/>
                </a:solidFill>
              </a:defRPr>
            </a:lvl7pPr>
            <a:lvl8pPr lvl="7" algn="l">
              <a:lnSpc>
                <a:spcPct val="100000"/>
              </a:lnSpc>
              <a:spcBef>
                <a:spcPts val="0"/>
              </a:spcBef>
              <a:spcAft>
                <a:spcPts val="0"/>
              </a:spcAft>
              <a:buClr>
                <a:schemeClr val="dk1"/>
              </a:buClr>
              <a:buSzPts val="3000"/>
              <a:buNone/>
              <a:defRPr sz="3000" b="1">
                <a:solidFill>
                  <a:schemeClr val="dk1"/>
                </a:solidFill>
              </a:defRPr>
            </a:lvl8pPr>
            <a:lvl9pPr lvl="8" algn="l">
              <a:lnSpc>
                <a:spcPct val="100000"/>
              </a:lnSpc>
              <a:spcBef>
                <a:spcPts val="0"/>
              </a:spcBef>
              <a:spcAft>
                <a:spcPts val="0"/>
              </a:spcAft>
              <a:buClr>
                <a:schemeClr val="dk1"/>
              </a:buClr>
              <a:buSzPts val="3000"/>
              <a:buNone/>
              <a:defRPr sz="3000" b="1">
                <a:solidFill>
                  <a:schemeClr val="dk1"/>
                </a:solidFill>
              </a:defRPr>
            </a:lvl9pPr>
          </a:lstStyle>
          <a:p>
            <a:endParaRPr/>
          </a:p>
        </p:txBody>
      </p:sp>
      <p:sp>
        <p:nvSpPr>
          <p:cNvPr id="126" name="Google Shape;126;p19"/>
          <p:cNvSpPr txBox="1">
            <a:spLocks noGrp="1"/>
          </p:cNvSpPr>
          <p:nvPr>
            <p:ph type="body" idx="1"/>
          </p:nvPr>
        </p:nvSpPr>
        <p:spPr>
          <a:xfrm>
            <a:off x="291938" y="2053718"/>
            <a:ext cx="3039600" cy="2378100"/>
          </a:xfrm>
          <a:prstGeom prst="rect">
            <a:avLst/>
          </a:prstGeom>
          <a:noFill/>
        </p:spPr>
        <p:txBody>
          <a:bodyPr spcFirstLastPara="1" wrap="square" lIns="91425" tIns="91425" rIns="91425" bIns="9142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0"/>
              </a:spcBef>
              <a:spcAft>
                <a:spcPts val="0"/>
              </a:spcAft>
              <a:buClr>
                <a:schemeClr val="dk2"/>
              </a:buClr>
              <a:buSzPts val="1400"/>
              <a:buChar char="○"/>
              <a:defRPr sz="1400">
                <a:solidFill>
                  <a:schemeClr val="dk2"/>
                </a:solidFill>
              </a:defRPr>
            </a:lvl2pPr>
            <a:lvl3pPr marL="1371600" lvl="2" indent="-317500" algn="l">
              <a:lnSpc>
                <a:spcPct val="115000"/>
              </a:lnSpc>
              <a:spcBef>
                <a:spcPts val="0"/>
              </a:spcBef>
              <a:spcAft>
                <a:spcPts val="0"/>
              </a:spcAft>
              <a:buClr>
                <a:schemeClr val="dk2"/>
              </a:buClr>
              <a:buSzPts val="1400"/>
              <a:buChar char="■"/>
              <a:defRPr sz="1400">
                <a:solidFill>
                  <a:schemeClr val="dk2"/>
                </a:solidFill>
              </a:defRPr>
            </a:lvl3pPr>
            <a:lvl4pPr marL="1828800" lvl="3" indent="-317500" algn="l">
              <a:lnSpc>
                <a:spcPct val="115000"/>
              </a:lnSpc>
              <a:spcBef>
                <a:spcPts val="0"/>
              </a:spcBef>
              <a:spcAft>
                <a:spcPts val="0"/>
              </a:spcAft>
              <a:buClr>
                <a:schemeClr val="dk2"/>
              </a:buClr>
              <a:buSzPts val="1400"/>
              <a:buChar char="●"/>
              <a:defRPr sz="1400">
                <a:solidFill>
                  <a:schemeClr val="dk2"/>
                </a:solidFill>
              </a:defRPr>
            </a:lvl4pPr>
            <a:lvl5pPr marL="2286000" lvl="4" indent="-317500" algn="l">
              <a:lnSpc>
                <a:spcPct val="115000"/>
              </a:lnSpc>
              <a:spcBef>
                <a:spcPts val="0"/>
              </a:spcBef>
              <a:spcAft>
                <a:spcPts val="0"/>
              </a:spcAft>
              <a:buClr>
                <a:schemeClr val="dk2"/>
              </a:buClr>
              <a:buSzPts val="1400"/>
              <a:buChar char="○"/>
              <a:defRPr sz="1400">
                <a:solidFill>
                  <a:schemeClr val="dk2"/>
                </a:solidFill>
              </a:defRPr>
            </a:lvl5pPr>
            <a:lvl6pPr marL="2743200" lvl="5" indent="-317500" algn="l">
              <a:lnSpc>
                <a:spcPct val="115000"/>
              </a:lnSpc>
              <a:spcBef>
                <a:spcPts val="0"/>
              </a:spcBef>
              <a:spcAft>
                <a:spcPts val="0"/>
              </a:spcAft>
              <a:buClr>
                <a:schemeClr val="dk2"/>
              </a:buClr>
              <a:buSzPts val="1400"/>
              <a:buChar char="■"/>
              <a:defRPr sz="1400">
                <a:solidFill>
                  <a:schemeClr val="dk2"/>
                </a:solidFill>
              </a:defRPr>
            </a:lvl6pPr>
            <a:lvl7pPr marL="3200400" lvl="6" indent="-317500" algn="l">
              <a:lnSpc>
                <a:spcPct val="115000"/>
              </a:lnSpc>
              <a:spcBef>
                <a:spcPts val="0"/>
              </a:spcBef>
              <a:spcAft>
                <a:spcPts val="0"/>
              </a:spcAft>
              <a:buClr>
                <a:schemeClr val="dk2"/>
              </a:buClr>
              <a:buSzPts val="1400"/>
              <a:buChar char="●"/>
              <a:defRPr sz="1400">
                <a:solidFill>
                  <a:schemeClr val="dk2"/>
                </a:solidFill>
              </a:defRPr>
            </a:lvl7pPr>
            <a:lvl8pPr marL="3657600" lvl="7" indent="-317500" algn="l">
              <a:lnSpc>
                <a:spcPct val="115000"/>
              </a:lnSpc>
              <a:spcBef>
                <a:spcPts val="0"/>
              </a:spcBef>
              <a:spcAft>
                <a:spcPts val="0"/>
              </a:spcAft>
              <a:buClr>
                <a:schemeClr val="dk2"/>
              </a:buClr>
              <a:buSzPts val="1400"/>
              <a:buChar char="○"/>
              <a:defRPr sz="1400">
                <a:solidFill>
                  <a:schemeClr val="dk2"/>
                </a:solidFill>
              </a:defRPr>
            </a:lvl8pPr>
            <a:lvl9pPr marL="4114800" lvl="8" indent="-317500" algn="l">
              <a:lnSpc>
                <a:spcPct val="115000"/>
              </a:lnSpc>
              <a:spcBef>
                <a:spcPts val="0"/>
              </a:spcBef>
              <a:spcAft>
                <a:spcPts val="0"/>
              </a:spcAft>
              <a:buClr>
                <a:schemeClr val="dk2"/>
              </a:buClr>
              <a:buSzPts val="1400"/>
              <a:buChar char="■"/>
              <a:defRPr sz="1400">
                <a:solidFill>
                  <a:schemeClr val="dk2"/>
                </a:solidFill>
              </a:defRPr>
            </a:lvl9pPr>
          </a:lstStyle>
          <a:p>
            <a:endParaRPr/>
          </a:p>
        </p:txBody>
      </p:sp>
      <p:sp>
        <p:nvSpPr>
          <p:cNvPr id="127" name="Google Shape;127;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AUTOLAYOUT_39">
    <p:bg>
      <p:bgPr>
        <a:solidFill>
          <a:srgbClr val="FFFFFF"/>
        </a:solidFill>
        <a:effectLst/>
      </p:bgPr>
    </p:bg>
    <p:spTree>
      <p:nvGrpSpPr>
        <p:cNvPr id="1" name="Shape 128"/>
        <p:cNvGrpSpPr/>
        <p:nvPr/>
      </p:nvGrpSpPr>
      <p:grpSpPr>
        <a:xfrm>
          <a:off x="0" y="0"/>
          <a:ext cx="0" cy="0"/>
          <a:chOff x="0" y="0"/>
          <a:chExt cx="0" cy="0"/>
        </a:xfrm>
      </p:grpSpPr>
      <p:sp>
        <p:nvSpPr>
          <p:cNvPr id="129" name="Google Shape;129;p2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1860600" y="0"/>
            <a:ext cx="7283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txBox="1">
            <a:spLocks noGrp="1"/>
          </p:cNvSpPr>
          <p:nvPr>
            <p:ph type="body" idx="1"/>
          </p:nvPr>
        </p:nvSpPr>
        <p:spPr>
          <a:xfrm>
            <a:off x="2476825" y="625800"/>
            <a:ext cx="5870700" cy="3891900"/>
          </a:xfrm>
          <a:prstGeom prst="rect">
            <a:avLst/>
          </a:prstGeom>
          <a:noFill/>
        </p:spPr>
        <p:txBody>
          <a:bodyPr spcFirstLastPara="1" wrap="square" lIns="91425" tIns="91425" rIns="91425" bIns="91425" anchor="t" anchorCtr="0">
            <a:normAutofit/>
          </a:bodyPr>
          <a:lstStyle>
            <a:lvl1pPr marL="457200" lvl="0" indent="-355600" algn="l">
              <a:lnSpc>
                <a:spcPct val="115000"/>
              </a:lnSpc>
              <a:spcBef>
                <a:spcPts val="0"/>
              </a:spcBef>
              <a:spcAft>
                <a:spcPts val="0"/>
              </a:spcAft>
              <a:buClr>
                <a:schemeClr val="lt1"/>
              </a:buClr>
              <a:buSzPts val="2000"/>
              <a:buChar char="●"/>
              <a:defRPr sz="2000">
                <a:solidFill>
                  <a:schemeClr val="lt1"/>
                </a:solidFill>
              </a:defRPr>
            </a:lvl1pPr>
            <a:lvl2pPr marL="914400" lvl="1" indent="-330200" algn="l">
              <a:lnSpc>
                <a:spcPct val="115000"/>
              </a:lnSpc>
              <a:spcBef>
                <a:spcPts val="0"/>
              </a:spcBef>
              <a:spcAft>
                <a:spcPts val="0"/>
              </a:spcAft>
              <a:buClr>
                <a:schemeClr val="lt1"/>
              </a:buClr>
              <a:buSzPts val="1600"/>
              <a:buChar char="○"/>
              <a:defRPr sz="1600">
                <a:solidFill>
                  <a:schemeClr val="lt1"/>
                </a:solidFill>
              </a:defRPr>
            </a:lvl2pPr>
            <a:lvl3pPr marL="1371600" lvl="2" indent="-330200" algn="l">
              <a:lnSpc>
                <a:spcPct val="115000"/>
              </a:lnSpc>
              <a:spcBef>
                <a:spcPts val="0"/>
              </a:spcBef>
              <a:spcAft>
                <a:spcPts val="0"/>
              </a:spcAft>
              <a:buClr>
                <a:schemeClr val="lt1"/>
              </a:buClr>
              <a:buSzPts val="1600"/>
              <a:buChar char="■"/>
              <a:defRPr sz="1600">
                <a:solidFill>
                  <a:schemeClr val="lt1"/>
                </a:solidFill>
              </a:defRPr>
            </a:lvl3pPr>
            <a:lvl4pPr marL="1828800" lvl="3" indent="-330200" algn="l">
              <a:lnSpc>
                <a:spcPct val="115000"/>
              </a:lnSpc>
              <a:spcBef>
                <a:spcPts val="0"/>
              </a:spcBef>
              <a:spcAft>
                <a:spcPts val="0"/>
              </a:spcAft>
              <a:buClr>
                <a:schemeClr val="lt1"/>
              </a:buClr>
              <a:buSzPts val="1600"/>
              <a:buChar char="●"/>
              <a:defRPr sz="1600">
                <a:solidFill>
                  <a:schemeClr val="lt1"/>
                </a:solidFill>
              </a:defRPr>
            </a:lvl4pPr>
            <a:lvl5pPr marL="2286000" lvl="4" indent="-330200" algn="l">
              <a:lnSpc>
                <a:spcPct val="115000"/>
              </a:lnSpc>
              <a:spcBef>
                <a:spcPts val="0"/>
              </a:spcBef>
              <a:spcAft>
                <a:spcPts val="0"/>
              </a:spcAft>
              <a:buClr>
                <a:schemeClr val="lt1"/>
              </a:buClr>
              <a:buSzPts val="1600"/>
              <a:buChar char="○"/>
              <a:defRPr sz="1600">
                <a:solidFill>
                  <a:schemeClr val="lt1"/>
                </a:solidFill>
              </a:defRPr>
            </a:lvl5pPr>
            <a:lvl6pPr marL="2743200" lvl="5" indent="-330200" algn="l">
              <a:lnSpc>
                <a:spcPct val="115000"/>
              </a:lnSpc>
              <a:spcBef>
                <a:spcPts val="0"/>
              </a:spcBef>
              <a:spcAft>
                <a:spcPts val="0"/>
              </a:spcAft>
              <a:buClr>
                <a:schemeClr val="lt1"/>
              </a:buClr>
              <a:buSzPts val="1600"/>
              <a:buChar char="■"/>
              <a:defRPr sz="1600">
                <a:solidFill>
                  <a:schemeClr val="lt1"/>
                </a:solidFill>
              </a:defRPr>
            </a:lvl6pPr>
            <a:lvl7pPr marL="3200400" lvl="6" indent="-330200" algn="l">
              <a:lnSpc>
                <a:spcPct val="115000"/>
              </a:lnSpc>
              <a:spcBef>
                <a:spcPts val="0"/>
              </a:spcBef>
              <a:spcAft>
                <a:spcPts val="0"/>
              </a:spcAft>
              <a:buClr>
                <a:schemeClr val="lt1"/>
              </a:buClr>
              <a:buSzPts val="1600"/>
              <a:buChar char="●"/>
              <a:defRPr sz="1600">
                <a:solidFill>
                  <a:schemeClr val="lt1"/>
                </a:solidFill>
              </a:defRPr>
            </a:lvl7pPr>
            <a:lvl8pPr marL="3657600" lvl="7" indent="-330200" algn="l">
              <a:lnSpc>
                <a:spcPct val="115000"/>
              </a:lnSpc>
              <a:spcBef>
                <a:spcPts val="0"/>
              </a:spcBef>
              <a:spcAft>
                <a:spcPts val="0"/>
              </a:spcAft>
              <a:buClr>
                <a:schemeClr val="lt1"/>
              </a:buClr>
              <a:buSzPts val="1600"/>
              <a:buChar char="○"/>
              <a:defRPr sz="1600">
                <a:solidFill>
                  <a:schemeClr val="lt1"/>
                </a:solidFill>
              </a:defRPr>
            </a:lvl8pPr>
            <a:lvl9pPr marL="4114800" lvl="8" indent="-330200" algn="l">
              <a:lnSpc>
                <a:spcPct val="115000"/>
              </a:lnSpc>
              <a:spcBef>
                <a:spcPts val="0"/>
              </a:spcBef>
              <a:spcAft>
                <a:spcPts val="0"/>
              </a:spcAft>
              <a:buClr>
                <a:schemeClr val="lt1"/>
              </a:buClr>
              <a:buSzPts val="1600"/>
              <a:buChar char="■"/>
              <a:defRPr sz="1600">
                <a:solidFill>
                  <a:schemeClr val="lt1"/>
                </a:solidFill>
              </a:defRPr>
            </a:lvl9pPr>
          </a:lstStyle>
          <a:p>
            <a:endParaRPr/>
          </a:p>
        </p:txBody>
      </p:sp>
      <p:sp>
        <p:nvSpPr>
          <p:cNvPr id="132" name="Google Shape;132;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433325" y="1246125"/>
            <a:ext cx="5124300" cy="2841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Things I Wish I Had Known as A New Chair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2044"/>
              <a:t>August 20, 2021</a:t>
            </a:r>
            <a:endParaRPr sz="2044"/>
          </a:p>
          <a:p>
            <a:pPr marL="0" lvl="0" indent="0" algn="l" rtl="0">
              <a:spcBef>
                <a:spcPts val="0"/>
              </a:spcBef>
              <a:spcAft>
                <a:spcPts val="0"/>
              </a:spcAft>
              <a:buNone/>
            </a:pPr>
            <a:endParaRPr/>
          </a:p>
        </p:txBody>
      </p:sp>
      <p:sp>
        <p:nvSpPr>
          <p:cNvPr id="138" name="Google Shape;138;p21"/>
          <p:cNvSpPr txBox="1">
            <a:spLocks noGrp="1"/>
          </p:cNvSpPr>
          <p:nvPr>
            <p:ph type="subTitle" idx="1"/>
          </p:nvPr>
        </p:nvSpPr>
        <p:spPr>
          <a:xfrm>
            <a:off x="433325" y="3558175"/>
            <a:ext cx="5865900" cy="13026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endParaRPr sz="3738"/>
          </a:p>
          <a:p>
            <a:pPr marL="0" lvl="0" indent="0" algn="l" rtl="0">
              <a:spcBef>
                <a:spcPts val="0"/>
              </a:spcBef>
              <a:spcAft>
                <a:spcPts val="0"/>
              </a:spcAft>
              <a:buNone/>
            </a:pPr>
            <a:r>
              <a:rPr lang="en" sz="3738"/>
              <a:t>Rosa M Angulo-Barroso (Kinesiology)</a:t>
            </a:r>
            <a:endParaRPr sz="3738"/>
          </a:p>
          <a:p>
            <a:pPr marL="0" lvl="0" indent="0" algn="l" rtl="0">
              <a:spcBef>
                <a:spcPts val="0"/>
              </a:spcBef>
              <a:spcAft>
                <a:spcPts val="0"/>
              </a:spcAft>
              <a:buNone/>
            </a:pPr>
            <a:r>
              <a:rPr lang="en" sz="3738"/>
              <a:t>Sal  Esparza (Health Sciences)</a:t>
            </a:r>
            <a:endParaRPr sz="3738"/>
          </a:p>
          <a:p>
            <a:pPr marL="0" lvl="0" indent="0" algn="l" rtl="0">
              <a:spcBef>
                <a:spcPts val="0"/>
              </a:spcBef>
              <a:spcAft>
                <a:spcPts val="0"/>
              </a:spcAft>
              <a:buNone/>
            </a:pPr>
            <a:r>
              <a:rPr lang="en" sz="3738"/>
              <a:t>AJ Kim (Theatre)</a:t>
            </a:r>
            <a:endParaRPr sz="3738"/>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24475" y="148225"/>
            <a:ext cx="3559500" cy="1373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Self-Care! </a:t>
            </a:r>
            <a:endParaRPr/>
          </a:p>
        </p:txBody>
      </p:sp>
      <p:sp>
        <p:nvSpPr>
          <p:cNvPr id="193" name="Google Shape;193;p30"/>
          <p:cNvSpPr txBox="1">
            <a:spLocks noGrp="1"/>
          </p:cNvSpPr>
          <p:nvPr>
            <p:ph type="body" idx="1"/>
          </p:nvPr>
        </p:nvSpPr>
        <p:spPr>
          <a:xfrm>
            <a:off x="324475" y="1920450"/>
            <a:ext cx="8494800" cy="2704200"/>
          </a:xfrm>
          <a:prstGeom prst="rect">
            <a:avLst/>
          </a:prstGeom>
        </p:spPr>
        <p:txBody>
          <a:bodyPr spcFirstLastPara="1" wrap="square" lIns="91425" tIns="91425" rIns="91425" bIns="91425" anchor="t" anchorCtr="0">
            <a:normAutofit fontScale="62500" lnSpcReduction="20000"/>
          </a:bodyPr>
          <a:lstStyle/>
          <a:p>
            <a:pPr marL="457200" lvl="0" indent="0" algn="l" rtl="0">
              <a:spcBef>
                <a:spcPts val="0"/>
              </a:spcBef>
              <a:spcAft>
                <a:spcPts val="0"/>
              </a:spcAft>
              <a:buNone/>
            </a:pPr>
            <a:r>
              <a:rPr lang="en"/>
              <a:t>·  	</a:t>
            </a:r>
            <a:r>
              <a:rPr lang="en" sz="2847">
                <a:latin typeface="Verdana"/>
                <a:ea typeface="Verdana"/>
                <a:cs typeface="Verdana"/>
                <a:sym typeface="Verdana"/>
              </a:rPr>
              <a:t>Download a meditation app on your cell.</a:t>
            </a:r>
            <a:endParaRPr sz="2847">
              <a:latin typeface="Verdana"/>
              <a:ea typeface="Verdana"/>
              <a:cs typeface="Verdana"/>
              <a:sym typeface="Verdana"/>
            </a:endParaRPr>
          </a:p>
          <a:p>
            <a:pPr marL="457200" lvl="0" indent="0" algn="l" rtl="0">
              <a:spcBef>
                <a:spcPts val="1600"/>
              </a:spcBef>
              <a:spcAft>
                <a:spcPts val="0"/>
              </a:spcAft>
              <a:buNone/>
            </a:pPr>
            <a:r>
              <a:rPr lang="en" sz="2847">
                <a:latin typeface="Verdana"/>
                <a:ea typeface="Verdana"/>
                <a:cs typeface="Verdana"/>
                <a:sym typeface="Verdana"/>
              </a:rPr>
              <a:t>·  	Set aside a block of time for daily walks or other activities.</a:t>
            </a:r>
            <a:endParaRPr sz="2847">
              <a:latin typeface="Verdana"/>
              <a:ea typeface="Verdana"/>
              <a:cs typeface="Verdana"/>
              <a:sym typeface="Verdana"/>
            </a:endParaRPr>
          </a:p>
          <a:p>
            <a:pPr marL="457200" lvl="0" indent="0" algn="l" rtl="0">
              <a:spcBef>
                <a:spcPts val="1600"/>
              </a:spcBef>
              <a:spcAft>
                <a:spcPts val="0"/>
              </a:spcAft>
              <a:buNone/>
            </a:pPr>
            <a:r>
              <a:rPr lang="en" sz="2847">
                <a:latin typeface="Verdana"/>
                <a:ea typeface="Verdana"/>
                <a:cs typeface="Verdana"/>
                <a:sym typeface="Verdana"/>
              </a:rPr>
              <a:t>·  	Build a support system – family, friends, and colleagues.</a:t>
            </a:r>
            <a:endParaRPr sz="2847">
              <a:latin typeface="Verdana"/>
              <a:ea typeface="Verdana"/>
              <a:cs typeface="Verdana"/>
              <a:sym typeface="Verdana"/>
            </a:endParaRPr>
          </a:p>
          <a:p>
            <a:pPr marL="457200" lvl="0" indent="0" algn="l" rtl="0">
              <a:spcBef>
                <a:spcPts val="1600"/>
              </a:spcBef>
              <a:spcAft>
                <a:spcPts val="0"/>
              </a:spcAft>
              <a:buNone/>
            </a:pPr>
            <a:r>
              <a:rPr lang="en" sz="2847">
                <a:latin typeface="Verdana"/>
                <a:ea typeface="Verdana"/>
                <a:cs typeface="Verdana"/>
                <a:sym typeface="Verdana"/>
              </a:rPr>
              <a:t>·  	It’s ok to not have answers right away.</a:t>
            </a:r>
            <a:endParaRPr sz="2847">
              <a:latin typeface="Verdana"/>
              <a:ea typeface="Verdana"/>
              <a:cs typeface="Verdana"/>
              <a:sym typeface="Verdana"/>
            </a:endParaRPr>
          </a:p>
          <a:p>
            <a:pPr marL="457200" lvl="0" indent="0" algn="l" rtl="0">
              <a:spcBef>
                <a:spcPts val="1600"/>
              </a:spcBef>
              <a:spcAft>
                <a:spcPts val="0"/>
              </a:spcAft>
              <a:buNone/>
            </a:pPr>
            <a:r>
              <a:rPr lang="en" sz="2847">
                <a:latin typeface="Verdana"/>
                <a:ea typeface="Verdana"/>
                <a:cs typeface="Verdana"/>
                <a:sym typeface="Verdana"/>
              </a:rPr>
              <a:t>·  	Mistakes are petition-able at CSUN!</a:t>
            </a:r>
            <a:endParaRPr sz="2847">
              <a:latin typeface="Verdana"/>
              <a:ea typeface="Verdana"/>
              <a:cs typeface="Verdana"/>
              <a:sym typeface="Verdana"/>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324475" y="148225"/>
            <a:ext cx="3559500" cy="1373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Self-Care! </a:t>
            </a:r>
            <a:endParaRPr/>
          </a:p>
        </p:txBody>
      </p:sp>
      <p:sp>
        <p:nvSpPr>
          <p:cNvPr id="199" name="Google Shape;199;p31"/>
          <p:cNvSpPr txBox="1">
            <a:spLocks noGrp="1"/>
          </p:cNvSpPr>
          <p:nvPr>
            <p:ph type="body" idx="1"/>
          </p:nvPr>
        </p:nvSpPr>
        <p:spPr>
          <a:xfrm>
            <a:off x="254875" y="1420825"/>
            <a:ext cx="8494800" cy="2704200"/>
          </a:xfrm>
          <a:prstGeom prst="rect">
            <a:avLst/>
          </a:prstGeom>
        </p:spPr>
        <p:txBody>
          <a:bodyPr spcFirstLastPara="1" wrap="square" lIns="91425" tIns="91425" rIns="91425" bIns="91425" anchor="t" anchorCtr="0">
            <a:normAutofit fontScale="25000" lnSpcReduction="20000"/>
          </a:bodyPr>
          <a:lstStyle/>
          <a:p>
            <a:pPr marL="457200" lvl="0" indent="0" algn="l" rtl="0">
              <a:spcBef>
                <a:spcPts val="0"/>
              </a:spcBef>
              <a:spcAft>
                <a:spcPts val="0"/>
              </a:spcAft>
              <a:buClr>
                <a:schemeClr val="dk2"/>
              </a:buClr>
              <a:buSzPts val="275"/>
              <a:buFont typeface="Arial"/>
              <a:buNone/>
            </a:pPr>
            <a:endParaRPr sz="7545"/>
          </a:p>
          <a:p>
            <a:pPr marL="457200" lvl="0" indent="-348389" algn="l" rtl="0">
              <a:spcBef>
                <a:spcPts val="1600"/>
              </a:spcBef>
              <a:spcAft>
                <a:spcPts val="0"/>
              </a:spcAft>
              <a:buSzPct val="100000"/>
              <a:buChar char="❖"/>
            </a:pPr>
            <a:r>
              <a:rPr lang="en" sz="7545"/>
              <a:t>“Some people come in your life as blessings, some as lessons.” –</a:t>
            </a:r>
            <a:r>
              <a:rPr lang="en" sz="5545"/>
              <a:t>Mother Teresa</a:t>
            </a:r>
            <a:endParaRPr sz="5545"/>
          </a:p>
          <a:p>
            <a:pPr marL="457200" lvl="0" indent="-348389" algn="l" rtl="0">
              <a:spcBef>
                <a:spcPts val="1600"/>
              </a:spcBef>
              <a:spcAft>
                <a:spcPts val="0"/>
              </a:spcAft>
              <a:buSzPct val="100000"/>
              <a:buChar char="❖"/>
            </a:pPr>
            <a:r>
              <a:rPr lang="en" sz="7545"/>
              <a:t>“When anger rises, think of the consequences.” –</a:t>
            </a:r>
            <a:r>
              <a:rPr lang="en" sz="5545"/>
              <a:t>Confucius</a:t>
            </a:r>
            <a:endParaRPr sz="5545"/>
          </a:p>
          <a:p>
            <a:pPr marL="457200" lvl="0" indent="-348389" algn="l" rtl="0">
              <a:spcBef>
                <a:spcPts val="1600"/>
              </a:spcBef>
              <a:spcAft>
                <a:spcPts val="0"/>
              </a:spcAft>
              <a:buSzPct val="100000"/>
              <a:buChar char="❖"/>
            </a:pPr>
            <a:r>
              <a:rPr lang="en" sz="7545"/>
              <a:t>“Keep smiling; it keeps your friends happy and makes your enemies worry. --</a:t>
            </a:r>
            <a:r>
              <a:rPr lang="en" sz="5545"/>
              <a:t>CSUN Emeritus Faculty 28 years ago</a:t>
            </a:r>
            <a:endParaRPr sz="5545"/>
          </a:p>
          <a:p>
            <a:pPr marL="457200" lvl="0" indent="-348389" algn="l" rtl="0">
              <a:spcBef>
                <a:spcPts val="1600"/>
              </a:spcBef>
              <a:spcAft>
                <a:spcPts val="0"/>
              </a:spcAft>
              <a:buSzPct val="100000"/>
              <a:buChar char="❖"/>
            </a:pPr>
            <a:r>
              <a:rPr lang="en" sz="7545"/>
              <a:t>“Always forgive your enemies, nothing annoys them so much.” --</a:t>
            </a:r>
            <a:r>
              <a:rPr lang="en" sz="5545"/>
              <a:t>Oscar Wilde</a:t>
            </a:r>
            <a:endParaRPr sz="5545"/>
          </a:p>
          <a:p>
            <a:pPr marL="457200" lvl="0" indent="-348389" algn="l" rtl="0">
              <a:spcBef>
                <a:spcPts val="1600"/>
              </a:spcBef>
              <a:spcAft>
                <a:spcPts val="0"/>
              </a:spcAft>
              <a:buSzPct val="100000"/>
              <a:buChar char="❖"/>
            </a:pPr>
            <a:r>
              <a:rPr lang="en" sz="7545"/>
              <a:t>“Forget, forgive, conclude, and be agreed.” </a:t>
            </a:r>
            <a:r>
              <a:rPr lang="en" sz="5945"/>
              <a:t>–Shakespeare</a:t>
            </a:r>
            <a:endParaRPr sz="4665"/>
          </a:p>
          <a:p>
            <a:pPr marL="0" lvl="0" indent="0" algn="l" rtl="0">
              <a:spcBef>
                <a:spcPts val="1600"/>
              </a:spcBef>
              <a:spcAft>
                <a:spcPts val="1600"/>
              </a:spcAft>
              <a:buNone/>
            </a:pPr>
            <a:endParaRPr/>
          </a:p>
        </p:txBody>
      </p:sp>
      <p:sp>
        <p:nvSpPr>
          <p:cNvPr id="200" name="Google Shape;200;p31"/>
          <p:cNvSpPr txBox="1"/>
          <p:nvPr/>
        </p:nvSpPr>
        <p:spPr>
          <a:xfrm>
            <a:off x="4868275" y="1521925"/>
            <a:ext cx="2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291875" y="406900"/>
            <a:ext cx="3039600" cy="1388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Self-Care! </a:t>
            </a:r>
            <a:endParaRPr/>
          </a:p>
        </p:txBody>
      </p:sp>
      <p:sp>
        <p:nvSpPr>
          <p:cNvPr id="206" name="Google Shape;206;p32"/>
          <p:cNvSpPr txBox="1">
            <a:spLocks noGrp="1"/>
          </p:cNvSpPr>
          <p:nvPr>
            <p:ph type="body" idx="1"/>
          </p:nvPr>
        </p:nvSpPr>
        <p:spPr>
          <a:xfrm>
            <a:off x="291938" y="2053718"/>
            <a:ext cx="3039600" cy="23781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a:t>“The end of labor is to gain leisure!” – Aristotle</a:t>
            </a:r>
            <a:endParaRPr/>
          </a:p>
          <a:p>
            <a:pPr marL="457200" lvl="0" indent="-330200" algn="l" rtl="0">
              <a:spcBef>
                <a:spcPts val="1600"/>
              </a:spcBef>
              <a:spcAft>
                <a:spcPts val="1600"/>
              </a:spcAft>
              <a:buSzPts val="1600"/>
              <a:buChar char="❖"/>
            </a:pPr>
            <a:r>
              <a:rPr lang="en"/>
              <a:t>Use your vacation time! </a:t>
            </a:r>
            <a:endParaRPr/>
          </a:p>
        </p:txBody>
      </p:sp>
      <p:sp>
        <p:nvSpPr>
          <p:cNvPr id="207" name="Google Shape;207;p32"/>
          <p:cNvSpPr/>
          <p:nvPr/>
        </p:nvSpPr>
        <p:spPr>
          <a:xfrm>
            <a:off x="4232750" y="0"/>
            <a:ext cx="4911300" cy="5143500"/>
          </a:xfrm>
          <a:prstGeom prst="parallelogram">
            <a:avLst>
              <a:gd name="adj" fmla="val 25000"/>
            </a:avLst>
          </a:prstGeom>
          <a:solidFill>
            <a:srgbClr val="FFFFFF"/>
          </a:solidFill>
          <a:ln>
            <a:noFill/>
          </a:ln>
          <a:effectLst>
            <a:outerShdw blurRad="50800" dist="38100" algn="tl"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8" name="Google Shape;208;p32"/>
          <p:cNvSpPr/>
          <p:nvPr/>
        </p:nvSpPr>
        <p:spPr>
          <a:xfrm>
            <a:off x="3331550" y="0"/>
            <a:ext cx="5633700" cy="5143500"/>
          </a:xfrm>
          <a:prstGeom prst="parallelogram">
            <a:avLst>
              <a:gd name="adj" fmla="val 24220"/>
            </a:avLst>
          </a:prstGeom>
          <a:solidFill>
            <a:srgbClr val="EEEEEE">
              <a:alpha val="67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32"/>
          <p:cNvPicPr preferRelativeResize="0"/>
          <p:nvPr/>
        </p:nvPicPr>
        <p:blipFill rotWithShape="1">
          <a:blip r:embed="rId3">
            <a:alphaModFix/>
          </a:blip>
          <a:srcRect l="22870" r="22870"/>
          <a:stretch/>
        </p:blipFill>
        <p:spPr>
          <a:xfrm>
            <a:off x="3562350" y="0"/>
            <a:ext cx="5581800" cy="5143500"/>
          </a:xfrm>
          <a:prstGeom prst="parallelogram">
            <a:avLst>
              <a:gd name="adj" fmla="val 23683"/>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Kinesiology </a:t>
            </a:r>
            <a:endParaRPr/>
          </a:p>
        </p:txBody>
      </p:sp>
      <p:sp>
        <p:nvSpPr>
          <p:cNvPr id="144" name="Google Shape;144;p22"/>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fontScale="62500" lnSpcReduction="20000"/>
          </a:bodyPr>
          <a:lstStyle/>
          <a:p>
            <a:pPr marL="0" lvl="0" indent="0" algn="l" rtl="0">
              <a:lnSpc>
                <a:spcPct val="106999"/>
              </a:lnSpc>
              <a:spcBef>
                <a:spcPts val="0"/>
              </a:spcBef>
              <a:spcAft>
                <a:spcPts val="0"/>
              </a:spcAft>
              <a:buClr>
                <a:schemeClr val="dk2"/>
              </a:buClr>
              <a:buSzPct val="61111"/>
              <a:buFont typeface="Arial"/>
              <a:buNone/>
            </a:pPr>
            <a:r>
              <a:rPr lang="en"/>
              <a:t>My experience as a new department Chair</a:t>
            </a:r>
            <a:endParaRPr/>
          </a:p>
          <a:p>
            <a:pPr marL="0" lvl="0" indent="0" algn="l" rtl="0">
              <a:lnSpc>
                <a:spcPct val="106999"/>
              </a:lnSpc>
              <a:spcBef>
                <a:spcPts val="800"/>
              </a:spcBef>
              <a:spcAft>
                <a:spcPts val="0"/>
              </a:spcAft>
              <a:buClr>
                <a:schemeClr val="dk2"/>
              </a:buClr>
              <a:buSzPct val="61111"/>
              <a:buFont typeface="Arial"/>
              <a:buNone/>
            </a:pPr>
            <a:r>
              <a:rPr lang="en"/>
              <a:t> </a:t>
            </a:r>
            <a:endParaRPr/>
          </a:p>
          <a:p>
            <a:pPr marL="0" lvl="0" indent="0" algn="l" rtl="0">
              <a:lnSpc>
                <a:spcPct val="106999"/>
              </a:lnSpc>
              <a:spcBef>
                <a:spcPts val="800"/>
              </a:spcBef>
              <a:spcAft>
                <a:spcPts val="0"/>
              </a:spcAft>
              <a:buClr>
                <a:schemeClr val="dk2"/>
              </a:buClr>
              <a:buSzPct val="61111"/>
              <a:buFont typeface="Arial"/>
              <a:buNone/>
            </a:pPr>
            <a:r>
              <a:rPr lang="en"/>
              <a:t>Let’s start with a little context about my department</a:t>
            </a:r>
            <a:endParaRPr/>
          </a:p>
          <a:p>
            <a:pPr marL="0" lvl="0" indent="0" algn="l" rtl="0">
              <a:lnSpc>
                <a:spcPct val="106999"/>
              </a:lnSpc>
              <a:spcBef>
                <a:spcPts val="800"/>
              </a:spcBef>
              <a:spcAft>
                <a:spcPts val="0"/>
              </a:spcAft>
              <a:buClr>
                <a:schemeClr val="dk2"/>
              </a:buClr>
              <a:buSzPct val="61111"/>
              <a:buFont typeface="Arial"/>
              <a:buNone/>
            </a:pPr>
            <a:r>
              <a:rPr lang="en"/>
              <a:t>The Department of Kinesiology is a large and diverse department with about 100 instructors and close to 2000 students, 5 options, two Master programs, and a Community-Service-Teaching-Research Center. Our facilities are very large and complex due to physical activity classes, and it is partially shared with Athletics (a super power at CSUN) and the RTM Department.</a:t>
            </a:r>
            <a:endParaRPr/>
          </a:p>
          <a:p>
            <a:pPr marL="0" lvl="0" indent="0" algn="l" rtl="0">
              <a:lnSpc>
                <a:spcPct val="106999"/>
              </a:lnSpc>
              <a:spcBef>
                <a:spcPts val="800"/>
              </a:spcBef>
              <a:spcAft>
                <a:spcPts val="0"/>
              </a:spcAft>
              <a:buClr>
                <a:schemeClr val="dk2"/>
              </a:buClr>
              <a:buSzPct val="61111"/>
              <a:buFont typeface="Arial"/>
              <a:buNone/>
            </a:pPr>
            <a:r>
              <a:rPr lang="en"/>
              <a:t>When I became the new Chair, the dialog between the Department and the College was very deteriorated to the point of no communication. In addition, two relatively new tenure track faculty resigned during my 1-year tenure. Furthermore, due to lack of proactive diligence from the part of administrative CSUN a new Master program had to be cancelled and postponed….</a:t>
            </a:r>
            <a:endParaRPr/>
          </a:p>
          <a:p>
            <a:pPr marL="0" lvl="0" indent="0" algn="l" rtl="0">
              <a:lnSpc>
                <a:spcPct val="106999"/>
              </a:lnSpc>
              <a:spcBef>
                <a:spcPts val="800"/>
              </a:spcBef>
              <a:spcAft>
                <a:spcPts val="0"/>
              </a:spcAft>
              <a:buClr>
                <a:schemeClr val="dk2"/>
              </a:buClr>
              <a:buSzPct val="61111"/>
              <a:buFont typeface="Arial"/>
              <a:buNone/>
            </a:pPr>
            <a:r>
              <a:rPr lang="en"/>
              <a:t>As you can imagine, it has not been an easy year as a new Chair of the Department.</a:t>
            </a:r>
            <a:endParaRPr/>
          </a:p>
          <a:p>
            <a:pPr marL="0" lvl="0" indent="0" algn="l" rtl="0">
              <a:spcBef>
                <a:spcPts val="8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 wish I had known. . </a:t>
            </a:r>
            <a:endParaRPr/>
          </a:p>
        </p:txBody>
      </p:sp>
      <p:sp>
        <p:nvSpPr>
          <p:cNvPr id="150" name="Google Shape;150;p23"/>
          <p:cNvSpPr txBox="1">
            <a:spLocks noGrp="1"/>
          </p:cNvSpPr>
          <p:nvPr>
            <p:ph type="body" idx="1"/>
          </p:nvPr>
        </p:nvSpPr>
        <p:spPr>
          <a:xfrm>
            <a:off x="4610700" y="525950"/>
            <a:ext cx="4206600" cy="4895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1600"/>
              </a:spcBef>
              <a:spcAft>
                <a:spcPts val="0"/>
              </a:spcAft>
              <a:buNone/>
            </a:pPr>
            <a:r>
              <a:rPr lang="en"/>
              <a:t>1. Who is who at the administrative level – so I started an informal repository of names and contact info for “important” people at the CSUN level (see Picture below)</a:t>
            </a:r>
            <a:endParaRPr/>
          </a:p>
          <a:p>
            <a:pPr marL="0" lvl="0" indent="0" algn="l" rtl="0">
              <a:spcBef>
                <a:spcPts val="1600"/>
              </a:spcBef>
              <a:spcAft>
                <a:spcPts val="0"/>
              </a:spcAft>
              <a:buNone/>
            </a:pPr>
            <a:r>
              <a:rPr lang="en"/>
              <a:t>2. What are the important “pieces” of the CBA, Section 600 and Section 700 as a Dept Chair. Make sure you become familiar with https://www.csun.edu/faculty-affairs/policies</a:t>
            </a:r>
            <a:endParaRPr/>
          </a:p>
          <a:p>
            <a:pPr marL="0" lvl="0" indent="0" algn="l" rtl="0">
              <a:spcBef>
                <a:spcPts val="1600"/>
              </a:spcBef>
              <a:spcAft>
                <a:spcPts val="0"/>
              </a:spcAft>
              <a:buNone/>
            </a:pPr>
            <a:r>
              <a:rPr lang="en"/>
              <a:t>3. How to effectively look for information related to my job – it takes time to know where to go in the CSUN website to find out the needed information, and how to navigate the CSUN Counts dashboards</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05450" y="525950"/>
            <a:ext cx="3142800" cy="158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 wish I had known</a:t>
            </a:r>
            <a:endParaRPr/>
          </a:p>
          <a:p>
            <a:pPr marL="0" lvl="0" indent="0" algn="l" rtl="0">
              <a:spcBef>
                <a:spcPts val="0"/>
              </a:spcBef>
              <a:spcAft>
                <a:spcPts val="0"/>
              </a:spcAft>
              <a:buNone/>
            </a:pPr>
            <a:r>
              <a:rPr lang="en"/>
              <a:t> </a:t>
            </a:r>
            <a:endParaRPr/>
          </a:p>
        </p:txBody>
      </p:sp>
      <p:sp>
        <p:nvSpPr>
          <p:cNvPr id="156" name="Google Shape;156;p24"/>
          <p:cNvSpPr txBox="1">
            <a:spLocks noGrp="1"/>
          </p:cNvSpPr>
          <p:nvPr>
            <p:ph type="body" idx="1"/>
          </p:nvPr>
        </p:nvSpPr>
        <p:spPr>
          <a:xfrm>
            <a:off x="4610700" y="525950"/>
            <a:ext cx="4206600" cy="4018200"/>
          </a:xfrm>
          <a:prstGeom prst="rect">
            <a:avLst/>
          </a:prstGeom>
        </p:spPr>
        <p:txBody>
          <a:bodyPr spcFirstLastPara="1" wrap="square" lIns="91425" tIns="91425" rIns="91425" bIns="91425" anchor="t" anchorCtr="0">
            <a:normAutofit fontScale="70000"/>
          </a:bodyPr>
          <a:lstStyle/>
          <a:p>
            <a:pPr marL="0" lvl="0" indent="0" algn="l" rtl="0">
              <a:spcBef>
                <a:spcPts val="1200"/>
              </a:spcBef>
              <a:spcAft>
                <a:spcPts val="0"/>
              </a:spcAft>
              <a:buNone/>
            </a:pPr>
            <a:r>
              <a:rPr lang="en" sz="1800">
                <a:solidFill>
                  <a:schemeClr val="dk2"/>
                </a:solidFill>
              </a:rPr>
              <a:t>4. How to run the different reports to build and check the SOC – I still rely on my department coordinator</a:t>
            </a:r>
            <a:endParaRPr sz="1800">
              <a:solidFill>
                <a:schemeClr val="dk2"/>
              </a:solidFill>
            </a:endParaRPr>
          </a:p>
          <a:p>
            <a:pPr marL="0" lvl="0" indent="0" algn="l" rtl="0">
              <a:spcBef>
                <a:spcPts val="1200"/>
              </a:spcBef>
              <a:spcAft>
                <a:spcPts val="0"/>
              </a:spcAft>
              <a:buNone/>
            </a:pPr>
            <a:r>
              <a:rPr lang="en" sz="1800">
                <a:solidFill>
                  <a:schemeClr val="dk2"/>
                </a:solidFill>
              </a:rPr>
              <a:t>5. How to create a comprehensive deadline calendar for all the required/policy issues related to FTF, PTF and staff. I had to build it as I was doing, which is not very useful.</a:t>
            </a:r>
            <a:endParaRPr sz="1800">
              <a:solidFill>
                <a:schemeClr val="dk2"/>
              </a:solidFill>
            </a:endParaRPr>
          </a:p>
          <a:p>
            <a:pPr marL="0" lvl="0" indent="0" algn="l" rtl="0">
              <a:spcBef>
                <a:spcPts val="1200"/>
              </a:spcBef>
              <a:spcAft>
                <a:spcPts val="0"/>
              </a:spcAft>
              <a:buNone/>
            </a:pPr>
            <a:r>
              <a:rPr lang="en" sz="1800">
                <a:solidFill>
                  <a:schemeClr val="dk2"/>
                </a:solidFill>
              </a:rPr>
              <a:t>6. That unless I force myself to set up time aside for (1) creating a strategic plan for the department, and (2) research activities, these things will not happen</a:t>
            </a:r>
            <a:endParaRPr sz="1800">
              <a:solidFill>
                <a:schemeClr val="dk2"/>
              </a:solidFill>
            </a:endParaRPr>
          </a:p>
          <a:p>
            <a:pPr marL="0" lvl="0" indent="0" algn="l" rtl="0">
              <a:spcBef>
                <a:spcPts val="1200"/>
              </a:spcBef>
              <a:spcAft>
                <a:spcPts val="0"/>
              </a:spcAft>
              <a:buNone/>
            </a:pPr>
            <a:r>
              <a:rPr lang="en" sz="1800">
                <a:solidFill>
                  <a:schemeClr val="dk2"/>
                </a:solidFill>
              </a:rPr>
              <a:t>7. That as a Dept Chair you have almost no decision power, but you can however be a nagging requester that finally/hopefully will be heard</a:t>
            </a:r>
            <a:endParaRPr sz="1800">
              <a:solidFill>
                <a:schemeClr val="dk2"/>
              </a:solidFill>
            </a:endParaRPr>
          </a:p>
          <a:p>
            <a:pPr marL="0" lvl="0" indent="0" algn="l" rtl="0">
              <a:spcBef>
                <a:spcPts val="1200"/>
              </a:spcBef>
              <a:spcAft>
                <a:spcPts val="1200"/>
              </a:spcAft>
              <a:buClr>
                <a:schemeClr val="dk2"/>
              </a:buClr>
              <a:buSzPct val="61111"/>
              <a:buFont typeface="Arial"/>
              <a:buNone/>
            </a:pPr>
            <a:r>
              <a:rPr lang="en" sz="1800">
                <a:solidFill>
                  <a:schemeClr val="dk2"/>
                </a:solidFill>
              </a:rPr>
              <a:t>8. That a pandemic just started and was going to be with us for a long time!!!! Creating uncertainty, and testing everyone’s patience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5"/>
          <p:cNvPicPr preferRelativeResize="0"/>
          <p:nvPr/>
        </p:nvPicPr>
        <p:blipFill rotWithShape="1">
          <a:blip r:embed="rId3">
            <a:alphaModFix/>
          </a:blip>
          <a:srcRect l="22375" r="22375"/>
          <a:stretch/>
        </p:blipFill>
        <p:spPr>
          <a:xfrm>
            <a:off x="3047650" y="0"/>
            <a:ext cx="6096349" cy="5143500"/>
          </a:xfrm>
          <a:prstGeom prst="rect">
            <a:avLst/>
          </a:prstGeom>
          <a:noFill/>
          <a:ln>
            <a:noFill/>
          </a:ln>
        </p:spPr>
      </p:pic>
      <p:sp>
        <p:nvSpPr>
          <p:cNvPr id="162" name="Google Shape;162;p25"/>
          <p:cNvSpPr txBox="1">
            <a:spLocks noGrp="1"/>
          </p:cNvSpPr>
          <p:nvPr>
            <p:ph type="title"/>
          </p:nvPr>
        </p:nvSpPr>
        <p:spPr>
          <a:xfrm>
            <a:off x="185350" y="679625"/>
            <a:ext cx="2683200" cy="104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Who’s Who Chart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185350" y="679625"/>
            <a:ext cx="2683200" cy="104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Health Sciences </a:t>
            </a:r>
            <a:endParaRPr/>
          </a:p>
        </p:txBody>
      </p:sp>
      <p:sp>
        <p:nvSpPr>
          <p:cNvPr id="168" name="Google Shape;168;p26"/>
          <p:cNvSpPr txBox="1">
            <a:spLocks noGrp="1"/>
          </p:cNvSpPr>
          <p:nvPr>
            <p:ph type="body" idx="1"/>
          </p:nvPr>
        </p:nvSpPr>
        <p:spPr>
          <a:xfrm>
            <a:off x="185350" y="1798300"/>
            <a:ext cx="2683200" cy="25401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r>
              <a:rPr lang="en"/>
              <a:t>Background</a:t>
            </a:r>
            <a:endParaRPr/>
          </a:p>
        </p:txBody>
      </p:sp>
      <p:sp>
        <p:nvSpPr>
          <p:cNvPr id="169" name="Google Shape;169;p26"/>
          <p:cNvSpPr txBox="1"/>
          <p:nvPr/>
        </p:nvSpPr>
        <p:spPr>
          <a:xfrm>
            <a:off x="2868550" y="0"/>
            <a:ext cx="7191000" cy="5511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a:solidFill>
                  <a:schemeClr val="dk2"/>
                </a:solidFill>
              </a:rPr>
              <a:t>INTERPERSONAL RELATIONSHIPS </a:t>
            </a:r>
            <a:endParaRPr sz="1800" b="1">
              <a:solidFill>
                <a:schemeClr val="dk2"/>
              </a:solidFill>
            </a:endParaRPr>
          </a:p>
          <a:p>
            <a:pPr marL="0" lvl="0" indent="0" algn="ctr" rtl="0">
              <a:lnSpc>
                <a:spcPct val="115000"/>
              </a:lnSpc>
              <a:spcBef>
                <a:spcPts val="0"/>
              </a:spcBef>
              <a:spcAft>
                <a:spcPts val="0"/>
              </a:spcAft>
              <a:buClr>
                <a:schemeClr val="dk2"/>
              </a:buClr>
              <a:buSzPts val="1100"/>
              <a:buFont typeface="Arial"/>
              <a:buNone/>
            </a:pPr>
            <a:r>
              <a:rPr lang="en" sz="1800" b="1">
                <a:solidFill>
                  <a:schemeClr val="dk2"/>
                </a:solidFill>
              </a:rPr>
              <a:t>IN HIGHER EDUCATION</a:t>
            </a:r>
            <a:endParaRPr sz="1800" b="1">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sz="1800">
                <a:solidFill>
                  <a:schemeClr val="dk2"/>
                </a:solidFill>
              </a:rPr>
              <a:t> </a:t>
            </a:r>
            <a:endParaRPr sz="1800">
              <a:solidFill>
                <a:schemeClr val="dk2"/>
              </a:solidFill>
            </a:endParaRPr>
          </a:p>
          <a:p>
            <a:pPr marL="457200" lvl="0" indent="0" algn="l" rtl="0">
              <a:lnSpc>
                <a:spcPct val="150000"/>
              </a:lnSpc>
              <a:spcBef>
                <a:spcPts val="0"/>
              </a:spcBef>
              <a:spcAft>
                <a:spcPts val="0"/>
              </a:spcAft>
              <a:buNone/>
            </a:pPr>
            <a:r>
              <a:rPr lang="en" sz="1800">
                <a:solidFill>
                  <a:schemeClr val="dk2"/>
                </a:solidFill>
              </a:rPr>
              <a:t>·</a:t>
            </a:r>
            <a:r>
              <a:rPr lang="en">
                <a:solidFill>
                  <a:schemeClr val="dk2"/>
                </a:solidFill>
                <a:latin typeface="Times New Roman"/>
                <a:ea typeface="Times New Roman"/>
                <a:cs typeface="Times New Roman"/>
                <a:sym typeface="Times New Roman"/>
              </a:rPr>
              <a:t>   	</a:t>
            </a:r>
            <a:r>
              <a:rPr lang="en" sz="1800">
                <a:solidFill>
                  <a:schemeClr val="dk2"/>
                </a:solidFill>
              </a:rPr>
              <a:t>“A group of anarchist held together by a common </a:t>
            </a:r>
            <a:endParaRPr sz="1800">
              <a:solidFill>
                <a:schemeClr val="dk2"/>
              </a:solidFill>
            </a:endParaRPr>
          </a:p>
          <a:p>
            <a:pPr marL="457200" lvl="0" indent="0" algn="l" rtl="0">
              <a:lnSpc>
                <a:spcPct val="150000"/>
              </a:lnSpc>
              <a:spcBef>
                <a:spcPts val="0"/>
              </a:spcBef>
              <a:spcAft>
                <a:spcPts val="0"/>
              </a:spcAft>
              <a:buClr>
                <a:schemeClr val="dk2"/>
              </a:buClr>
              <a:buSzPts val="1100"/>
              <a:buFont typeface="Arial"/>
              <a:buNone/>
            </a:pPr>
            <a:r>
              <a:rPr lang="en" sz="1800">
                <a:solidFill>
                  <a:schemeClr val="dk2"/>
                </a:solidFill>
              </a:rPr>
              <a:t>parking lot.”</a:t>
            </a:r>
            <a:endParaRPr sz="1800">
              <a:solidFill>
                <a:schemeClr val="dk2"/>
              </a:solidFill>
            </a:endParaRPr>
          </a:p>
          <a:p>
            <a:pPr marL="457200" lvl="0" indent="0" algn="l" rtl="0">
              <a:lnSpc>
                <a:spcPct val="150000"/>
              </a:lnSpc>
              <a:spcBef>
                <a:spcPts val="0"/>
              </a:spcBef>
              <a:spcAft>
                <a:spcPts val="0"/>
              </a:spcAft>
              <a:buClr>
                <a:schemeClr val="dk2"/>
              </a:buClr>
              <a:buSzPts val="1100"/>
              <a:buFont typeface="Arial"/>
              <a:buNone/>
            </a:pPr>
            <a:r>
              <a:rPr lang="en" sz="1800">
                <a:solidFill>
                  <a:schemeClr val="dk2"/>
                </a:solidFill>
              </a:rPr>
              <a:t>·</a:t>
            </a:r>
            <a:r>
              <a:rPr lang="en">
                <a:solidFill>
                  <a:schemeClr val="dk2"/>
                </a:solidFill>
                <a:latin typeface="Times New Roman"/>
                <a:ea typeface="Times New Roman"/>
                <a:cs typeface="Times New Roman"/>
                <a:sym typeface="Times New Roman"/>
              </a:rPr>
              <a:t>   	</a:t>
            </a:r>
            <a:r>
              <a:rPr lang="en" sz="1800">
                <a:solidFill>
                  <a:schemeClr val="dk2"/>
                </a:solidFill>
              </a:rPr>
              <a:t>“No wo/man is an island.”</a:t>
            </a:r>
            <a:endParaRPr sz="1800">
              <a:solidFill>
                <a:schemeClr val="dk2"/>
              </a:solidFill>
            </a:endParaRPr>
          </a:p>
          <a:p>
            <a:pPr marL="457200" lvl="0" indent="0" algn="l" rtl="0">
              <a:lnSpc>
                <a:spcPct val="150000"/>
              </a:lnSpc>
              <a:spcBef>
                <a:spcPts val="0"/>
              </a:spcBef>
              <a:spcAft>
                <a:spcPts val="0"/>
              </a:spcAft>
              <a:buClr>
                <a:schemeClr val="dk2"/>
              </a:buClr>
              <a:buSzPts val="1100"/>
              <a:buFont typeface="Arial"/>
              <a:buNone/>
            </a:pPr>
            <a:r>
              <a:rPr lang="en" sz="1800">
                <a:solidFill>
                  <a:schemeClr val="dk2"/>
                </a:solidFill>
              </a:rPr>
              <a:t>·</a:t>
            </a:r>
            <a:r>
              <a:rPr lang="en">
                <a:solidFill>
                  <a:schemeClr val="dk2"/>
                </a:solidFill>
                <a:latin typeface="Times New Roman"/>
                <a:ea typeface="Times New Roman"/>
                <a:cs typeface="Times New Roman"/>
                <a:sym typeface="Times New Roman"/>
              </a:rPr>
              <a:t>   	</a:t>
            </a:r>
            <a:r>
              <a:rPr lang="en" sz="1800">
                <a:solidFill>
                  <a:schemeClr val="dk2"/>
                </a:solidFill>
              </a:rPr>
              <a:t>When groups of people work together, interpersonal conflicts are bound to arise.</a:t>
            </a:r>
            <a:endParaRPr sz="1800">
              <a:solidFill>
                <a:schemeClr val="dk2"/>
              </a:solidFill>
            </a:endParaRPr>
          </a:p>
          <a:p>
            <a:pPr marL="457200" lvl="0" indent="0" algn="l" rtl="0">
              <a:lnSpc>
                <a:spcPct val="150000"/>
              </a:lnSpc>
              <a:spcBef>
                <a:spcPts val="0"/>
              </a:spcBef>
              <a:spcAft>
                <a:spcPts val="0"/>
              </a:spcAft>
              <a:buClr>
                <a:schemeClr val="dk2"/>
              </a:buClr>
              <a:buSzPts val="1100"/>
              <a:buFont typeface="Arial"/>
              <a:buNone/>
            </a:pPr>
            <a:r>
              <a:rPr lang="en" sz="1800">
                <a:solidFill>
                  <a:schemeClr val="dk2"/>
                </a:solidFill>
              </a:rPr>
              <a:t>·</a:t>
            </a:r>
            <a:r>
              <a:rPr lang="en">
                <a:solidFill>
                  <a:schemeClr val="dk2"/>
                </a:solidFill>
                <a:latin typeface="Times New Roman"/>
                <a:ea typeface="Times New Roman"/>
                <a:cs typeface="Times New Roman"/>
                <a:sym typeface="Times New Roman"/>
              </a:rPr>
              <a:t>   	</a:t>
            </a:r>
            <a:r>
              <a:rPr lang="en" sz="1800">
                <a:solidFill>
                  <a:schemeClr val="dk2"/>
                </a:solidFill>
              </a:rPr>
              <a:t>Conflicts arise for a variety of reasons:</a:t>
            </a:r>
            <a:endParaRPr sz="1800">
              <a:solidFill>
                <a:schemeClr val="dk2"/>
              </a:solidFill>
            </a:endParaRPr>
          </a:p>
          <a:p>
            <a:pPr marL="914400" lvl="0" indent="0" algn="l" rtl="0">
              <a:lnSpc>
                <a:spcPct val="150000"/>
              </a:lnSpc>
              <a:spcBef>
                <a:spcPts val="0"/>
              </a:spcBef>
              <a:spcAft>
                <a:spcPts val="0"/>
              </a:spcAft>
              <a:buClr>
                <a:schemeClr val="dk2"/>
              </a:buClr>
              <a:buSzPts val="1100"/>
              <a:buFont typeface="Arial"/>
              <a:buNone/>
            </a:pPr>
            <a:r>
              <a:rPr lang="en" sz="1800">
                <a:solidFill>
                  <a:schemeClr val="dk2"/>
                </a:solidFill>
              </a:rPr>
              <a:t>·</a:t>
            </a:r>
            <a:r>
              <a:rPr lang="en">
                <a:solidFill>
                  <a:schemeClr val="dk2"/>
                </a:solidFill>
                <a:latin typeface="Times New Roman"/>
                <a:ea typeface="Times New Roman"/>
                <a:cs typeface="Times New Roman"/>
                <a:sym typeface="Times New Roman"/>
              </a:rPr>
              <a:t>   	</a:t>
            </a:r>
            <a:r>
              <a:rPr lang="en" sz="1800">
                <a:solidFill>
                  <a:schemeClr val="dk2"/>
                </a:solidFill>
              </a:rPr>
              <a:t>Poor communication**</a:t>
            </a:r>
            <a:endParaRPr sz="1800">
              <a:solidFill>
                <a:schemeClr val="dk2"/>
              </a:solidFill>
            </a:endParaRPr>
          </a:p>
          <a:p>
            <a:pPr marL="914400" lvl="0" indent="0" algn="l" rtl="0">
              <a:lnSpc>
                <a:spcPct val="150000"/>
              </a:lnSpc>
              <a:spcBef>
                <a:spcPts val="0"/>
              </a:spcBef>
              <a:spcAft>
                <a:spcPts val="0"/>
              </a:spcAft>
              <a:buClr>
                <a:schemeClr val="dk2"/>
              </a:buClr>
              <a:buSzPts val="1100"/>
              <a:buFont typeface="Arial"/>
              <a:buNone/>
            </a:pPr>
            <a:r>
              <a:rPr lang="en" sz="1800">
                <a:solidFill>
                  <a:schemeClr val="dk2"/>
                </a:solidFill>
              </a:rPr>
              <a:t>·</a:t>
            </a:r>
            <a:r>
              <a:rPr lang="en">
                <a:solidFill>
                  <a:schemeClr val="dk2"/>
                </a:solidFill>
                <a:latin typeface="Times New Roman"/>
                <a:ea typeface="Times New Roman"/>
                <a:cs typeface="Times New Roman"/>
                <a:sym typeface="Times New Roman"/>
              </a:rPr>
              <a:t>   	</a:t>
            </a:r>
            <a:r>
              <a:rPr lang="en" sz="1800">
                <a:solidFill>
                  <a:schemeClr val="dk2"/>
                </a:solidFill>
              </a:rPr>
              <a:t>Personality clashes</a:t>
            </a:r>
            <a:endParaRPr sz="1800">
              <a:solidFill>
                <a:schemeClr val="dk2"/>
              </a:solidFill>
            </a:endParaRPr>
          </a:p>
          <a:p>
            <a:pPr marL="914400" lvl="0" indent="0" algn="l" rtl="0">
              <a:lnSpc>
                <a:spcPct val="150000"/>
              </a:lnSpc>
              <a:spcBef>
                <a:spcPts val="0"/>
              </a:spcBef>
              <a:spcAft>
                <a:spcPts val="0"/>
              </a:spcAft>
              <a:buClr>
                <a:schemeClr val="dk2"/>
              </a:buClr>
              <a:buSzPts val="1100"/>
              <a:buFont typeface="Arial"/>
              <a:buNone/>
            </a:pPr>
            <a:r>
              <a:rPr lang="en" sz="1800">
                <a:solidFill>
                  <a:schemeClr val="dk2"/>
                </a:solidFill>
              </a:rPr>
              <a:t>·</a:t>
            </a:r>
            <a:r>
              <a:rPr lang="en">
                <a:solidFill>
                  <a:schemeClr val="dk2"/>
                </a:solidFill>
                <a:latin typeface="Times New Roman"/>
                <a:ea typeface="Times New Roman"/>
                <a:cs typeface="Times New Roman"/>
                <a:sym typeface="Times New Roman"/>
              </a:rPr>
              <a:t>   	</a:t>
            </a:r>
            <a:r>
              <a:rPr lang="en" sz="1800">
                <a:solidFill>
                  <a:schemeClr val="dk2"/>
                </a:solidFill>
              </a:rPr>
              <a:t>Different work styles and values</a:t>
            </a:r>
            <a:endParaRPr sz="1800">
              <a:solidFill>
                <a:schemeClr val="dk2"/>
              </a:solidFill>
            </a:endParaRPr>
          </a:p>
          <a:p>
            <a:pPr marL="914400" lvl="0" indent="0" algn="l" rtl="0">
              <a:lnSpc>
                <a:spcPct val="150000"/>
              </a:lnSpc>
              <a:spcBef>
                <a:spcPts val="0"/>
              </a:spcBef>
              <a:spcAft>
                <a:spcPts val="0"/>
              </a:spcAft>
              <a:buClr>
                <a:schemeClr val="dk2"/>
              </a:buClr>
              <a:buSzPts val="1100"/>
              <a:buFont typeface="Arial"/>
              <a:buNone/>
            </a:pPr>
            <a:r>
              <a:rPr lang="en" sz="1800">
                <a:solidFill>
                  <a:schemeClr val="dk2"/>
                </a:solidFill>
              </a:rPr>
              <a:t>·</a:t>
            </a:r>
            <a:r>
              <a:rPr lang="en">
                <a:solidFill>
                  <a:schemeClr val="dk2"/>
                </a:solidFill>
                <a:latin typeface="Times New Roman"/>
                <a:ea typeface="Times New Roman"/>
                <a:cs typeface="Times New Roman"/>
                <a:sym typeface="Times New Roman"/>
              </a:rPr>
              <a:t>   	</a:t>
            </a:r>
            <a:r>
              <a:rPr lang="en" sz="1800">
                <a:solidFill>
                  <a:schemeClr val="dk2"/>
                </a:solidFill>
              </a:rPr>
              <a:t>Unhealthy workplace competition</a:t>
            </a:r>
            <a:endParaRPr sz="1800">
              <a:solidFill>
                <a:schemeClr val="dk2"/>
              </a:solidFill>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185350" y="679625"/>
            <a:ext cx="2683200" cy="104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175" name="Google Shape;175;p27"/>
          <p:cNvSpPr txBox="1">
            <a:spLocks noGrp="1"/>
          </p:cNvSpPr>
          <p:nvPr>
            <p:ph type="body" idx="1"/>
          </p:nvPr>
        </p:nvSpPr>
        <p:spPr>
          <a:xfrm>
            <a:off x="185350" y="1798300"/>
            <a:ext cx="2683200" cy="2540100"/>
          </a:xfrm>
          <a:prstGeom prst="rect">
            <a:avLst/>
          </a:prstGeom>
        </p:spPr>
        <p:txBody>
          <a:bodyPr spcFirstLastPara="1" wrap="square" lIns="91425" tIns="91425" rIns="91425" bIns="91425" anchor="t" anchorCtr="0">
            <a:normAutofit/>
          </a:bodyPr>
          <a:lstStyle/>
          <a:p>
            <a:pPr marL="0" lvl="0" indent="0" algn="l" rtl="0">
              <a:spcBef>
                <a:spcPts val="0"/>
              </a:spcBef>
              <a:spcAft>
                <a:spcPts val="1600"/>
              </a:spcAft>
              <a:buNone/>
            </a:pPr>
            <a:endParaRPr/>
          </a:p>
        </p:txBody>
      </p:sp>
      <p:pic>
        <p:nvPicPr>
          <p:cNvPr id="176" name="Google Shape;176;p27"/>
          <p:cNvPicPr preferRelativeResize="0"/>
          <p:nvPr/>
        </p:nvPicPr>
        <p:blipFill>
          <a:blip r:embed="rId3">
            <a:alphaModFix/>
          </a:blip>
          <a:stretch>
            <a:fillRect/>
          </a:stretch>
        </p:blipFill>
        <p:spPr>
          <a:xfrm>
            <a:off x="3020950" y="152400"/>
            <a:ext cx="5970651" cy="44740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body" idx="1"/>
          </p:nvPr>
        </p:nvSpPr>
        <p:spPr>
          <a:xfrm>
            <a:off x="2476825" y="625800"/>
            <a:ext cx="5870700" cy="4556100"/>
          </a:xfrm>
          <a:prstGeom prst="rect">
            <a:avLst/>
          </a:prstGeom>
        </p:spPr>
        <p:txBody>
          <a:bodyPr spcFirstLastPara="1" wrap="square" lIns="91425" tIns="91425" rIns="91425" bIns="91425" anchor="t" anchorCtr="0">
            <a:spAutoFit/>
          </a:bodyPr>
          <a:lstStyle/>
          <a:p>
            <a:pPr marL="457200" lvl="0" indent="0" algn="l" rtl="0">
              <a:spcBef>
                <a:spcPts val="0"/>
              </a:spcBef>
              <a:spcAft>
                <a:spcPts val="0"/>
              </a:spcAft>
              <a:buNone/>
            </a:pPr>
            <a:r>
              <a:rPr lang="en"/>
              <a:t>·   	Five quick tips to help academic leaders wisely manage interpersonal conflict and dispute among colleagues:</a:t>
            </a:r>
            <a:endParaRPr/>
          </a:p>
          <a:p>
            <a:pPr marL="685800" lvl="0" indent="0" algn="l" rtl="0">
              <a:spcBef>
                <a:spcPts val="1600"/>
              </a:spcBef>
              <a:spcAft>
                <a:spcPts val="0"/>
              </a:spcAft>
              <a:buNone/>
            </a:pPr>
            <a:r>
              <a:rPr lang="en"/>
              <a:t>1. 	Step back and assess</a:t>
            </a:r>
            <a:endParaRPr/>
          </a:p>
          <a:p>
            <a:pPr marL="685800" lvl="0" indent="0" algn="l" rtl="0">
              <a:spcBef>
                <a:spcPts val="1600"/>
              </a:spcBef>
              <a:spcAft>
                <a:spcPts val="0"/>
              </a:spcAft>
              <a:buNone/>
            </a:pPr>
            <a:r>
              <a:rPr lang="en"/>
              <a:t>2. 	Prepare</a:t>
            </a:r>
            <a:endParaRPr/>
          </a:p>
          <a:p>
            <a:pPr marL="685800" lvl="0" indent="0" algn="l" rtl="0">
              <a:spcBef>
                <a:spcPts val="1600"/>
              </a:spcBef>
              <a:spcAft>
                <a:spcPts val="0"/>
              </a:spcAft>
              <a:buNone/>
            </a:pPr>
            <a:r>
              <a:rPr lang="en"/>
              <a:t>3. 	Stay calm and stick to facts</a:t>
            </a:r>
            <a:endParaRPr/>
          </a:p>
          <a:p>
            <a:pPr marL="685800" lvl="0" indent="0" algn="l" rtl="0">
              <a:spcBef>
                <a:spcPts val="1600"/>
              </a:spcBef>
              <a:spcAft>
                <a:spcPts val="0"/>
              </a:spcAft>
              <a:buNone/>
            </a:pPr>
            <a:r>
              <a:rPr lang="en"/>
              <a:t>4. 	Use low-key language</a:t>
            </a:r>
            <a:endParaRPr/>
          </a:p>
          <a:p>
            <a:pPr marL="685800" lvl="0" indent="0" algn="l" rtl="0">
              <a:spcBef>
                <a:spcPts val="1600"/>
              </a:spcBef>
              <a:spcAft>
                <a:spcPts val="0"/>
              </a:spcAft>
              <a:buNone/>
            </a:pPr>
            <a:r>
              <a:rPr lang="en"/>
              <a:t>5. 	Stay on the high road</a:t>
            </a: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2490825" y="816000"/>
            <a:ext cx="5856000" cy="1522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Theatre   </a:t>
            </a:r>
            <a:endParaRPr/>
          </a:p>
        </p:txBody>
      </p:sp>
      <p:sp>
        <p:nvSpPr>
          <p:cNvPr id="187" name="Google Shape;187;p29"/>
          <p:cNvSpPr txBox="1">
            <a:spLocks noGrp="1"/>
          </p:cNvSpPr>
          <p:nvPr>
            <p:ph type="body" idx="1"/>
          </p:nvPr>
        </p:nvSpPr>
        <p:spPr>
          <a:xfrm>
            <a:off x="2490825" y="2423700"/>
            <a:ext cx="5856000" cy="190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a:t>
            </a:r>
            <a:endParaRPr/>
          </a:p>
          <a:p>
            <a:pPr marL="0" lvl="0" indent="0" algn="l" rtl="0">
              <a:spcBef>
                <a:spcPts val="1600"/>
              </a:spcBef>
              <a:spcAft>
                <a:spcPts val="0"/>
              </a:spcAft>
              <a:buNone/>
            </a:pPr>
            <a:r>
              <a:rPr lang="en" sz="2200"/>
              <a:t>I wish I had known . . . </a:t>
            </a:r>
            <a:endParaRPr sz="2200"/>
          </a:p>
          <a:p>
            <a:pPr marL="0" lvl="0" indent="0" algn="l" rtl="0">
              <a:spcBef>
                <a:spcPts val="1600"/>
              </a:spcBef>
              <a:spcAft>
                <a:spcPts val="1600"/>
              </a:spcAft>
              <a:buNone/>
            </a:pPr>
            <a:r>
              <a:rPr lang="en" sz="2200"/>
              <a:t>The global pandemic would not end in 2020! </a:t>
            </a:r>
            <a:endParaRPr sz="2200"/>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795</Words>
  <Application>Microsoft Office PowerPoint</Application>
  <PresentationFormat>On-screen Show (16:9)</PresentationFormat>
  <Paragraphs>68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Verdana</vt:lpstr>
      <vt:lpstr>Raleway</vt:lpstr>
      <vt:lpstr>Times New Roman</vt:lpstr>
      <vt:lpstr>Arial</vt:lpstr>
      <vt:lpstr>Lato</vt:lpstr>
      <vt:lpstr>Swiss</vt:lpstr>
      <vt:lpstr>Things I Wish I Had Known as A New Chair   August 20, 2021 </vt:lpstr>
      <vt:lpstr>Kinesiology </vt:lpstr>
      <vt:lpstr>I wish I had known. . </vt:lpstr>
      <vt:lpstr>I wish I had known  </vt:lpstr>
      <vt:lpstr>Who’s Who Chart</vt:lpstr>
      <vt:lpstr>Health Sciences </vt:lpstr>
      <vt:lpstr>PowerPoint Presentation</vt:lpstr>
      <vt:lpstr>PowerPoint Presentation</vt:lpstr>
      <vt:lpstr>Theatre   </vt:lpstr>
      <vt:lpstr>Self-Care! </vt:lpstr>
      <vt:lpstr>Self-Care! </vt:lpstr>
      <vt:lpstr>Self-Care!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I Wish I Had Known as A New Chair   August 20, 2021 </dc:title>
  <dc:creator>Vargas , Leticia</dc:creator>
  <cp:lastModifiedBy>Vargas , Leticia</cp:lastModifiedBy>
  <cp:revision>1</cp:revision>
  <dcterms:modified xsi:type="dcterms:W3CDTF">2021-08-20T16:17:36Z</dcterms:modified>
</cp:coreProperties>
</file>