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8551" autoAdjust="0"/>
  </p:normalViewPr>
  <p:slideViewPr>
    <p:cSldViewPr snapToGrid="0" snapToObjects="1">
      <p:cViewPr varScale="1">
        <p:scale>
          <a:sx n="114" d="100"/>
          <a:sy n="114" d="100"/>
        </p:scale>
        <p:origin x="-9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5/9/13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800" b="1" kern="1200">
          <a:solidFill>
            <a:srgbClr val="80000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"/>
        <a:defRPr sz="2600" kern="1200">
          <a:solidFill>
            <a:srgbClr val="800000"/>
          </a:solidFill>
          <a:latin typeface="Times New Roman"/>
          <a:ea typeface="+mn-ea"/>
          <a:cs typeface="Times New Roman"/>
        </a:defRPr>
      </a:lvl2pPr>
      <a:lvl3pPr marL="10287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i="1" kern="1200">
          <a:solidFill>
            <a:srgbClr val="800000"/>
          </a:solidFill>
          <a:latin typeface="Times New Roman"/>
          <a:ea typeface="+mn-ea"/>
          <a:cs typeface="Times New Roman"/>
        </a:defRPr>
      </a:lvl3pPr>
      <a:lvl4pPr marL="1206500" indent="-1778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4pPr>
      <a:lvl5pPr marL="14859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422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SPSS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2254250"/>
            <a:ext cx="9017000" cy="4195596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tatistical </a:t>
            </a:r>
            <a:r>
              <a:rPr lang="en-US" sz="4200" dirty="0" smtClean="0">
                <a:solidFill>
                  <a:schemeClr val="tx1"/>
                </a:solidFill>
              </a:rPr>
              <a:t>P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ackage for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ocial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ciences</a:t>
            </a:r>
          </a:p>
          <a:p>
            <a:endParaRPr lang="en-US" sz="4800" dirty="0" smtClean="0">
              <a:solidFill>
                <a:srgbClr val="800000"/>
              </a:solidFill>
            </a:endParaRPr>
          </a:p>
          <a:p>
            <a:r>
              <a:rPr lang="en-US" sz="4800" dirty="0" smtClean="0">
                <a:solidFill>
                  <a:srgbClr val="800000"/>
                </a:solidFill>
              </a:rPr>
              <a:t>Running Frequencies</a:t>
            </a:r>
            <a:endParaRPr lang="en-US" sz="48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Department of Psychology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California State University Northridge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w</a:t>
            </a:r>
            <a:r>
              <a:rPr lang="en-US" sz="2400" dirty="0" err="1" smtClean="0">
                <a:solidFill>
                  <a:srgbClr val="000000"/>
                </a:solidFill>
              </a:rPr>
              <a:t>ww.csun.edu</a:t>
            </a:r>
            <a:r>
              <a:rPr lang="en-US" sz="2400" dirty="0" smtClean="0">
                <a:solidFill>
                  <a:srgbClr val="000000"/>
                </a:solidFill>
              </a:rPr>
              <a:t>/plunk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878"/>
            <a:ext cx="4489835" cy="4663351"/>
          </a:xfrm>
        </p:spPr>
        <p:txBody>
          <a:bodyPr>
            <a:normAutofit/>
          </a:bodyPr>
          <a:lstStyle/>
          <a:p>
            <a:r>
              <a:rPr lang="en-US" dirty="0" smtClean="0"/>
              <a:t>Select “</a:t>
            </a:r>
            <a:r>
              <a:rPr lang="en-US" dirty="0"/>
              <a:t>A</a:t>
            </a:r>
            <a:r>
              <a:rPr lang="en-US" dirty="0" smtClean="0"/>
              <a:t>nalyze”, then “Descriptive Statistics”, and then “Frequencies”</a:t>
            </a:r>
            <a:endParaRPr lang="en-US" dirty="0"/>
          </a:p>
        </p:txBody>
      </p:sp>
      <p:pic>
        <p:nvPicPr>
          <p:cNvPr id="6" name="Picture 5" descr="Screen Shot 2012-11-27 at 9.56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060" y="940019"/>
            <a:ext cx="4026410" cy="517965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318935" y="1669978"/>
            <a:ext cx="341799" cy="55721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01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879"/>
            <a:ext cx="8979670" cy="1956356"/>
          </a:xfrm>
        </p:spPr>
        <p:txBody>
          <a:bodyPr>
            <a:normAutofit/>
          </a:bodyPr>
          <a:lstStyle/>
          <a:p>
            <a:r>
              <a:rPr lang="en-US" dirty="0" smtClean="0"/>
              <a:t>Using the sample file from the webpage, move the following variables over to the box on the right: “gender”, “state of origin”, “ethnicity”, and “age”.</a:t>
            </a:r>
          </a:p>
          <a:p>
            <a:r>
              <a:rPr lang="en-US" dirty="0" smtClean="0"/>
              <a:t>Next, click on “Statistics”</a:t>
            </a:r>
            <a:endParaRPr lang="en-US" dirty="0"/>
          </a:p>
        </p:txBody>
      </p:sp>
      <p:pic>
        <p:nvPicPr>
          <p:cNvPr id="4" name="Picture 3" descr="Screen Shot 2012-11-27 at 9.5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572" y="2885235"/>
            <a:ext cx="6439098" cy="3772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059628" y="3029271"/>
            <a:ext cx="549695" cy="279279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13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879"/>
            <a:ext cx="8979670" cy="1956356"/>
          </a:xfrm>
        </p:spPr>
        <p:txBody>
          <a:bodyPr>
            <a:normAutofit/>
          </a:bodyPr>
          <a:lstStyle/>
          <a:p>
            <a:r>
              <a:rPr lang="en-US" dirty="0" smtClean="0"/>
              <a:t>This box provides many options for basic statistics.</a:t>
            </a:r>
          </a:p>
          <a:p>
            <a:r>
              <a:rPr lang="en-US" dirty="0" smtClean="0"/>
              <a:t>Select “Mean”</a:t>
            </a:r>
          </a:p>
          <a:p>
            <a:r>
              <a:rPr lang="en-US" dirty="0" smtClean="0"/>
              <a:t>Then click “continue” and then “OK”</a:t>
            </a:r>
            <a:endParaRPr lang="en-US" dirty="0"/>
          </a:p>
        </p:txBody>
      </p:sp>
      <p:pic>
        <p:nvPicPr>
          <p:cNvPr id="5" name="Picture 4" descr="Screen Shot 2012-11-27 at 9.5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19" y="2672221"/>
            <a:ext cx="5147414" cy="401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1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879"/>
            <a:ext cx="8979670" cy="1956356"/>
          </a:xfrm>
        </p:spPr>
        <p:txBody>
          <a:bodyPr>
            <a:normAutofit/>
          </a:bodyPr>
          <a:lstStyle/>
          <a:p>
            <a:r>
              <a:rPr lang="en-US" dirty="0" smtClean="0"/>
              <a:t>The first box in the output demonstrates how many valid and missing cases there are on each variable, as well as the mean.</a:t>
            </a:r>
            <a:endParaRPr lang="en-US" dirty="0"/>
          </a:p>
        </p:txBody>
      </p:sp>
      <p:pic>
        <p:nvPicPr>
          <p:cNvPr id="4" name="Picture 3" descr="Screen Shot 2012-11-27 at 9.5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39" y="2440489"/>
            <a:ext cx="5892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8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Frequencies</a:t>
            </a:r>
            <a:endParaRPr lang="en-US" dirty="0"/>
          </a:p>
        </p:txBody>
      </p:sp>
      <p:pic>
        <p:nvPicPr>
          <p:cNvPr id="5" name="Picture 4" descr="Screen Shot 2012-11-27 at 10.00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55" y="4752909"/>
            <a:ext cx="7200900" cy="2057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879"/>
            <a:ext cx="8979670" cy="1956356"/>
          </a:xfrm>
        </p:spPr>
        <p:txBody>
          <a:bodyPr>
            <a:normAutofit/>
          </a:bodyPr>
          <a:lstStyle/>
          <a:p>
            <a:r>
              <a:rPr lang="en-US" dirty="0" smtClean="0"/>
              <a:t>The subsequent boxes in the output show the frequency, percent (which would include missing data), valid percent (as if there were no missing data), and cumulative percent</a:t>
            </a:r>
            <a:endParaRPr lang="en-US" dirty="0"/>
          </a:p>
        </p:txBody>
      </p:sp>
      <p:pic>
        <p:nvPicPr>
          <p:cNvPr id="7" name="Picture 6" descr="Screen Shot 2013-05-09 at 8.10.1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241" y="2695509"/>
            <a:ext cx="5943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1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2529</TotalTime>
  <Words>172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SPSS</vt:lpstr>
      <vt:lpstr>Running Frequencies</vt:lpstr>
      <vt:lpstr>Running Frequencies</vt:lpstr>
      <vt:lpstr>Running Frequencies</vt:lpstr>
      <vt:lpstr>Running Frequencies</vt:lpstr>
      <vt:lpstr>Running Frequencies</vt:lpstr>
    </vt:vector>
  </TitlesOfParts>
  <Company>California State University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Scott Plunkett</dc:creator>
  <cp:lastModifiedBy>Scott Plunkett</cp:lastModifiedBy>
  <cp:revision>19</cp:revision>
  <dcterms:created xsi:type="dcterms:W3CDTF">2012-11-27T05:35:10Z</dcterms:created>
  <dcterms:modified xsi:type="dcterms:W3CDTF">2013-05-09T15:11:25Z</dcterms:modified>
</cp:coreProperties>
</file>