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98" r:id="rId2"/>
    <p:sldId id="404" r:id="rId3"/>
    <p:sldId id="405" r:id="rId4"/>
    <p:sldId id="406" r:id="rId5"/>
    <p:sldId id="449" r:id="rId6"/>
    <p:sldId id="820" r:id="rId7"/>
    <p:sldId id="407" r:id="rId8"/>
    <p:sldId id="821" r:id="rId9"/>
    <p:sldId id="822" r:id="rId10"/>
    <p:sldId id="823" r:id="rId11"/>
    <p:sldId id="966" r:id="rId12"/>
    <p:sldId id="834" r:id="rId13"/>
    <p:sldId id="824" r:id="rId14"/>
    <p:sldId id="428" r:id="rId15"/>
    <p:sldId id="450" r:id="rId16"/>
    <p:sldId id="825" r:id="rId17"/>
    <p:sldId id="827" r:id="rId18"/>
    <p:sldId id="840" r:id="rId19"/>
    <p:sldId id="841" r:id="rId20"/>
    <p:sldId id="429" r:id="rId21"/>
    <p:sldId id="828" r:id="rId22"/>
    <p:sldId id="430" r:id="rId23"/>
    <p:sldId id="451" r:id="rId24"/>
    <p:sldId id="829" r:id="rId25"/>
    <p:sldId id="830" r:id="rId26"/>
    <p:sldId id="831" r:id="rId27"/>
    <p:sldId id="842" r:id="rId28"/>
    <p:sldId id="452" r:id="rId29"/>
    <p:sldId id="832" r:id="rId30"/>
    <p:sldId id="833" r:id="rId31"/>
    <p:sldId id="843" r:id="rId32"/>
    <p:sldId id="844" r:id="rId33"/>
    <p:sldId id="84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9900FF"/>
    <a:srgbClr val="6600FF"/>
    <a:srgbClr val="6600CC"/>
    <a:srgbClr val="FF9900"/>
    <a:srgbClr val="000099"/>
    <a:srgbClr val="0000CC"/>
    <a:srgbClr val="00CCFF"/>
    <a:srgbClr val="CC3399"/>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2391" autoAdjust="0"/>
  </p:normalViewPr>
  <p:slideViewPr>
    <p:cSldViewPr>
      <p:cViewPr varScale="1">
        <p:scale>
          <a:sx n="68" d="100"/>
          <a:sy n="68" d="100"/>
        </p:scale>
        <p:origin x="1206" y="66"/>
      </p:cViewPr>
      <p:guideLst>
        <p:guide orient="horz" pos="2160"/>
        <p:guide pos="2880"/>
      </p:guideLst>
    </p:cSldViewPr>
  </p:slideViewPr>
  <p:outlineViewPr>
    <p:cViewPr>
      <p:scale>
        <a:sx n="33" d="100"/>
        <a:sy n="33" d="100"/>
      </p:scale>
      <p:origin x="0" y="141348"/>
    </p:cViewPr>
  </p:outlineViewPr>
  <p:notesTextViewPr>
    <p:cViewPr>
      <p:scale>
        <a:sx n="1" d="1"/>
        <a:sy n="1" d="1"/>
      </p:scale>
      <p:origin x="0" y="0"/>
    </p:cViewPr>
  </p:notesTextViewPr>
  <p:sorterViewPr>
    <p:cViewPr>
      <p:scale>
        <a:sx n="100" d="100"/>
        <a:sy n="100" d="100"/>
      </p:scale>
      <p:origin x="0" y="720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EB6D6B-9C86-499A-A636-38829A5F60B2}" type="datetimeFigureOut">
              <a:rPr lang="en-US" smtClean="0"/>
              <a:t>11/27/2016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F41C25-7A1F-47FB-B705-003A328B9163}" type="slidenum">
              <a:rPr lang="en-US" smtClean="0"/>
              <a:t>‹#›</a:t>
            </a:fld>
            <a:endParaRPr lang="en-US"/>
          </a:p>
        </p:txBody>
      </p:sp>
    </p:spTree>
    <p:extLst>
      <p:ext uri="{BB962C8B-B14F-4D97-AF65-F5344CB8AC3E}">
        <p14:creationId xmlns:p14="http://schemas.microsoft.com/office/powerpoint/2010/main" val="4252309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F41C25-7A1F-47FB-B705-003A328B9163}" type="slidenum">
              <a:rPr lang="en-US" smtClean="0"/>
              <a:t>1</a:t>
            </a:fld>
            <a:endParaRPr lang="en-US"/>
          </a:p>
        </p:txBody>
      </p:sp>
    </p:spTree>
    <p:extLst>
      <p:ext uri="{BB962C8B-B14F-4D97-AF65-F5344CB8AC3E}">
        <p14:creationId xmlns:p14="http://schemas.microsoft.com/office/powerpoint/2010/main" val="15749803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Disintermediation: </a:t>
            </a:r>
            <a:r>
              <a:rPr lang="en-US" dirty="0" smtClean="0"/>
              <a:t>a process whereby intermediaries are eliminated.</a:t>
            </a:r>
          </a:p>
          <a:p>
            <a:r>
              <a:rPr lang="en-US" b="1" dirty="0" smtClean="0"/>
              <a:t>Intermediaries (or middlemen) Have Two Functions: </a:t>
            </a:r>
          </a:p>
          <a:p>
            <a:pPr marL="171450" indent="-171450">
              <a:buFont typeface="Arial" panose="020B0604020202020204" pitchFamily="34" charset="0"/>
              <a:buChar char="•"/>
            </a:pPr>
            <a:r>
              <a:rPr lang="en-US" dirty="0" smtClean="0"/>
              <a:t>they provide information, and this function can be fully automated and most likely will be assumed by e-marketplaces and portals that provide information for free.</a:t>
            </a:r>
          </a:p>
          <a:p>
            <a:pPr marL="171450" indent="-171450">
              <a:buFont typeface="Arial" panose="020B0604020202020204" pitchFamily="34" charset="0"/>
              <a:buChar char="•"/>
            </a:pPr>
            <a:r>
              <a:rPr lang="en-US" dirty="0" smtClean="0"/>
              <a:t>they perform value-added services such as consulting.</a:t>
            </a:r>
          </a:p>
          <a:p>
            <a:r>
              <a:rPr lang="en-US" b="1" dirty="0" err="1" smtClean="0"/>
              <a:t>Cyberbanking</a:t>
            </a:r>
            <a:r>
              <a:rPr lang="en-US" b="1" dirty="0" smtClean="0"/>
              <a:t> (or Electronic Banking): </a:t>
            </a:r>
            <a:r>
              <a:rPr lang="en-US" dirty="0" smtClean="0"/>
              <a:t>involves conducting various banking activities from home, at a place of business, or on the road instead of at a physical bank location. It include capabilities ranging from paying bills to applying for a loan.</a:t>
            </a:r>
          </a:p>
          <a:p>
            <a:r>
              <a:rPr lang="en-US" b="1" dirty="0" smtClean="0"/>
              <a:t>Online Securities Trading: </a:t>
            </a:r>
            <a:r>
              <a:rPr lang="en-US" dirty="0" smtClean="0"/>
              <a:t>the use of computers to trade stocks, bonds, and other financial instruments. (e.g., E*Trade, Ameritrade, etc.) which is cheaper than a full-service or discount broker.</a:t>
            </a:r>
          </a:p>
          <a:p>
            <a:r>
              <a:rPr lang="en-US" b="1" dirty="0" smtClean="0"/>
              <a:t>Online Job Market: </a:t>
            </a:r>
            <a:r>
              <a:rPr lang="en-US" dirty="0" smtClean="0"/>
              <a:t>Companies and government agencies advertise available positions, accept resumes, and take applications via the Internet while job seekers use the online job market to reply online to employment ads, to place resumes on various sites, and to use recruiting firms (e.g., www.monster.com, www.simplyhired.com, www.linkedin.com, and www.truecareers.com).</a:t>
            </a:r>
          </a:p>
          <a:p>
            <a:r>
              <a:rPr lang="en-US" b="1" dirty="0" smtClean="0"/>
              <a:t>Travel Services: </a:t>
            </a:r>
            <a:r>
              <a:rPr lang="en-US" dirty="0" smtClean="0"/>
              <a:t>use of the Internet and WWW to plan, explore, and arrange almost any trip economically allowing customers to purchase airline tickets, reserve hotel rooms, and rent cars.</a:t>
            </a:r>
          </a:p>
          <a:p>
            <a:r>
              <a:rPr lang="en-US" b="1" dirty="0" smtClean="0"/>
              <a:t>Online Advertising: </a:t>
            </a:r>
            <a:r>
              <a:rPr lang="en-US" dirty="0" smtClean="0"/>
              <a:t>the practice of using the Internet and WWW to disseminate information in an attempt to influence a buyer–seller transaction through the direct response approach which personalizes advertising and marketing making the advertising process media rich, dynamic, and interactive.</a:t>
            </a:r>
          </a:p>
        </p:txBody>
      </p:sp>
      <p:sp>
        <p:nvSpPr>
          <p:cNvPr id="4" name="Slide Number Placeholder 3"/>
          <p:cNvSpPr>
            <a:spLocks noGrp="1"/>
          </p:cNvSpPr>
          <p:nvPr>
            <p:ph type="sldNum" sz="quarter" idx="10"/>
          </p:nvPr>
        </p:nvSpPr>
        <p:spPr/>
        <p:txBody>
          <a:bodyPr/>
          <a:lstStyle/>
          <a:p>
            <a:fld id="{2CF41C25-7A1F-47FB-B705-003A328B9163}" type="slidenum">
              <a:rPr lang="en-US" smtClean="0"/>
              <a:t>17</a:t>
            </a:fld>
            <a:endParaRPr lang="en-US"/>
          </a:p>
        </p:txBody>
      </p:sp>
    </p:spTree>
    <p:extLst>
      <p:ext uri="{BB962C8B-B14F-4D97-AF65-F5344CB8AC3E}">
        <p14:creationId xmlns:p14="http://schemas.microsoft.com/office/powerpoint/2010/main" val="1392222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Online Advertising: </a:t>
            </a:r>
            <a:r>
              <a:rPr lang="en-US" dirty="0" smtClean="0"/>
              <a:t>the practice of using the Internet and WWW to disseminate information in an attempt to influence a buyer–seller transaction through the direct response approach which personalizes advertising and marketing making the advertising process media rich, dynamic, and interactive. </a:t>
            </a:r>
          </a:p>
          <a:p>
            <a:r>
              <a:rPr lang="en-US" b="1" dirty="0" smtClean="0"/>
              <a:t>Advantages of Online Advertising: </a:t>
            </a:r>
          </a:p>
          <a:p>
            <a:pPr marL="171450" indent="-171450">
              <a:buFont typeface="Arial" panose="020B0604020202020204" pitchFamily="34" charset="0"/>
              <a:buChar char="•"/>
            </a:pPr>
            <a:r>
              <a:rPr lang="en-US" dirty="0" smtClean="0"/>
              <a:t>Updated any time at minimal cost </a:t>
            </a:r>
          </a:p>
          <a:p>
            <a:pPr marL="171450" indent="-171450">
              <a:buFont typeface="Arial" panose="020B0604020202020204" pitchFamily="34" charset="0"/>
              <a:buChar char="•"/>
            </a:pPr>
            <a:r>
              <a:rPr lang="en-US" dirty="0" smtClean="0"/>
              <a:t>Reach very large numbers of potential buyers all over the world</a:t>
            </a:r>
          </a:p>
          <a:p>
            <a:pPr marL="171450" indent="-171450">
              <a:buFont typeface="Arial" panose="020B0604020202020204" pitchFamily="34" charset="0"/>
              <a:buChar char="•"/>
            </a:pPr>
            <a:r>
              <a:rPr lang="en-US" dirty="0" smtClean="0"/>
              <a:t>Generally cheaper than radio, television, and print ads</a:t>
            </a:r>
          </a:p>
          <a:p>
            <a:pPr marL="171450" indent="-171450">
              <a:buFont typeface="Arial" panose="020B0604020202020204" pitchFamily="34" charset="0"/>
              <a:buChar char="•"/>
            </a:pPr>
            <a:r>
              <a:rPr lang="en-US" dirty="0" smtClean="0"/>
              <a:t>Interactive and targeted to specific interest groups and/or individuals</a:t>
            </a:r>
          </a:p>
          <a:p>
            <a:endParaRPr lang="en-US" dirty="0" smtClean="0"/>
          </a:p>
          <a:p>
            <a:pPr marL="0" indent="0">
              <a:buFont typeface="Arial" panose="020B0604020202020204" pitchFamily="34" charset="0"/>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18</a:t>
            </a:fld>
            <a:endParaRPr lang="en-US"/>
          </a:p>
        </p:txBody>
      </p:sp>
    </p:spTree>
    <p:extLst>
      <p:ext uri="{BB962C8B-B14F-4D97-AF65-F5344CB8AC3E}">
        <p14:creationId xmlns:p14="http://schemas.microsoft.com/office/powerpoint/2010/main" val="1252829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Banner Ads: </a:t>
            </a:r>
            <a:r>
              <a:rPr lang="en-US" dirty="0" smtClean="0"/>
              <a:t>electronic billboards containing a short text, graphics, video clips, or sound to promote a product or a vendor.</a:t>
            </a:r>
          </a:p>
          <a:p>
            <a:endParaRPr lang="en-US" dirty="0" smtClean="0"/>
          </a:p>
          <a:p>
            <a:r>
              <a:rPr lang="en-US" b="1" dirty="0" smtClean="0"/>
              <a:t>Characteristics of Banner Ads:</a:t>
            </a:r>
          </a:p>
          <a:p>
            <a:pPr marL="228600" indent="-228600">
              <a:buFont typeface="+mj-lt"/>
              <a:buAutoNum type="arabicPeriod"/>
            </a:pPr>
            <a:r>
              <a:rPr lang="en-US" dirty="0" smtClean="0"/>
              <a:t>the most common form of advertising on the Internet</a:t>
            </a:r>
          </a:p>
          <a:p>
            <a:pPr marL="228600" indent="-228600">
              <a:buFont typeface="+mj-lt"/>
              <a:buAutoNum type="arabicPeriod"/>
            </a:pPr>
            <a:r>
              <a:rPr lang="en-US" dirty="0" smtClean="0"/>
              <a:t>customized to a target audience</a:t>
            </a:r>
          </a:p>
          <a:p>
            <a:pPr marL="228600" indent="-228600">
              <a:buFont typeface="+mj-lt"/>
              <a:buAutoNum type="arabicPeriod"/>
            </a:pPr>
            <a:r>
              <a:rPr lang="en-US" dirty="0" smtClean="0"/>
              <a:t>convey only limited information because of their small size</a:t>
            </a:r>
          </a:p>
          <a:p>
            <a:pPr marL="228600" indent="-228600">
              <a:buFont typeface="+mj-lt"/>
              <a:buAutoNum type="arabicPeriod"/>
            </a:pPr>
            <a:r>
              <a:rPr lang="en-US" dirty="0" smtClean="0"/>
              <a:t>many viewers simply ignore them</a:t>
            </a:r>
          </a:p>
          <a:p>
            <a:endParaRPr lang="en-US" dirty="0" smtClean="0"/>
          </a:p>
          <a:p>
            <a:r>
              <a:rPr lang="en-US" b="1" dirty="0" smtClean="0"/>
              <a:t>Pop-Up Ad: </a:t>
            </a:r>
            <a:r>
              <a:rPr lang="en-US" dirty="0" smtClean="0"/>
              <a:t>an Internet ad that appears in front of the current browser window.</a:t>
            </a:r>
          </a:p>
          <a:p>
            <a:r>
              <a:rPr lang="en-US" b="1" dirty="0" smtClean="0"/>
              <a:t>Pop-Under Ad: </a:t>
            </a:r>
            <a:r>
              <a:rPr lang="en-US" dirty="0" smtClean="0"/>
              <a:t>an Internet ad appears underneath the active window; when users close the active window, they see the ad.</a:t>
            </a:r>
          </a:p>
          <a:p>
            <a:r>
              <a:rPr lang="en-US" b="1" dirty="0" smtClean="0"/>
              <a:t>Spam: </a:t>
            </a:r>
            <a:r>
              <a:rPr lang="en-US" dirty="0" smtClean="0"/>
              <a:t>indiscriminate distribution of electronic ads without the permission of the receiver.</a:t>
            </a:r>
          </a:p>
          <a:p>
            <a:r>
              <a:rPr lang="en-US" b="1" dirty="0" smtClean="0"/>
              <a:t>Permission Marketing: </a:t>
            </a:r>
            <a:r>
              <a:rPr lang="en-US" dirty="0" smtClean="0"/>
              <a:t>asks consumers to give their permission to voluntarily accept online advertising and e-mail.</a:t>
            </a:r>
          </a:p>
          <a:p>
            <a:r>
              <a:rPr lang="en-US" b="1" dirty="0" smtClean="0"/>
              <a:t>Viral Marketing: </a:t>
            </a:r>
            <a:r>
              <a:rPr lang="en-US" dirty="0" smtClean="0"/>
              <a:t>online word-of-mouth marketing including messages forwarded to friends, family members, and other acquaintances suggesting they “check this out" which enables companies to build brand awareness at a minimal cost without having to spam millions of uninterested users.</a:t>
            </a:r>
          </a:p>
        </p:txBody>
      </p:sp>
      <p:sp>
        <p:nvSpPr>
          <p:cNvPr id="4" name="Slide Number Placeholder 3"/>
          <p:cNvSpPr>
            <a:spLocks noGrp="1"/>
          </p:cNvSpPr>
          <p:nvPr>
            <p:ph type="sldNum" sz="quarter" idx="10"/>
          </p:nvPr>
        </p:nvSpPr>
        <p:spPr/>
        <p:txBody>
          <a:bodyPr/>
          <a:lstStyle/>
          <a:p>
            <a:fld id="{2CF41C25-7A1F-47FB-B705-003A328B9163}" type="slidenum">
              <a:rPr lang="en-US" smtClean="0"/>
              <a:t>19</a:t>
            </a:fld>
            <a:endParaRPr lang="en-US"/>
          </a:p>
        </p:txBody>
      </p:sp>
    </p:spTree>
    <p:extLst>
      <p:ext uri="{BB962C8B-B14F-4D97-AF65-F5344CB8AC3E}">
        <p14:creationId xmlns:p14="http://schemas.microsoft.com/office/powerpoint/2010/main" val="3771332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Two Most Significant E-Tailing Issues:</a:t>
            </a:r>
          </a:p>
          <a:p>
            <a:pPr marL="228600" indent="-228600">
              <a:buFont typeface="+mj-lt"/>
              <a:buAutoNum type="arabicPeriod"/>
            </a:pPr>
            <a:r>
              <a:rPr lang="en-US" dirty="0" smtClean="0"/>
              <a:t>Channel Conflict</a:t>
            </a:r>
          </a:p>
          <a:p>
            <a:pPr marL="228600" indent="-228600">
              <a:buFont typeface="+mj-lt"/>
              <a:buAutoNum type="arabicPeriod"/>
            </a:pPr>
            <a:r>
              <a:rPr lang="en-US" dirty="0" smtClean="0"/>
              <a:t>Fulfillment</a:t>
            </a:r>
          </a:p>
          <a:p>
            <a:endParaRPr lang="en-US" dirty="0" smtClean="0"/>
          </a:p>
          <a:p>
            <a:r>
              <a:rPr lang="en-US" b="1" dirty="0" smtClean="0"/>
              <a:t>Channel Conflict: </a:t>
            </a:r>
            <a:r>
              <a:rPr lang="en-US" dirty="0" smtClean="0"/>
              <a:t>a situation in which clicks-and-mortar companies face a conflict with their regular distributors when they begin selling directly to customers online. These conflicts can arise in areas such as pricing, resource allocation (e.g., how much money to spend on advertising).</a:t>
            </a:r>
          </a:p>
          <a:p>
            <a:r>
              <a:rPr lang="en-US" b="1" dirty="0" err="1" smtClean="0"/>
              <a:t>Multichanneling</a:t>
            </a:r>
            <a:r>
              <a:rPr lang="en-US" b="1" dirty="0" smtClean="0"/>
              <a:t> (or </a:t>
            </a:r>
            <a:r>
              <a:rPr lang="en-US" b="1" dirty="0" err="1" smtClean="0"/>
              <a:t>omni</a:t>
            </a:r>
            <a:r>
              <a:rPr lang="en-US" b="1" dirty="0" smtClean="0"/>
              <a:t>-channeling): </a:t>
            </a:r>
            <a:r>
              <a:rPr lang="en-US" dirty="0" smtClean="0"/>
              <a:t>a process in which companies integrate their online and offline channels creating the opportunity for '</a:t>
            </a:r>
            <a:r>
              <a:rPr lang="en-US" dirty="0" err="1" smtClean="0"/>
              <a:t>showrooming</a:t>
            </a:r>
            <a:r>
              <a:rPr lang="en-US" dirty="0" smtClean="0"/>
              <a:t>.'</a:t>
            </a:r>
          </a:p>
          <a:p>
            <a:r>
              <a:rPr lang="en-US" b="1" dirty="0" err="1" smtClean="0"/>
              <a:t>Showrooming</a:t>
            </a:r>
            <a:r>
              <a:rPr lang="en-US" b="1" dirty="0" smtClean="0"/>
              <a:t>: </a:t>
            </a:r>
            <a:r>
              <a:rPr lang="en-US" dirty="0" smtClean="0"/>
              <a:t>occurs when shoppers visit a brick-and-mortar store to examine a product in person then conduct research about the product on their smartphones. In these situations customers often purchase the product from the Web site of a competitor of the store they are visiting.</a:t>
            </a:r>
          </a:p>
          <a:p>
            <a:r>
              <a:rPr lang="en-US" b="1" dirty="0" smtClean="0"/>
              <a:t>Order Fulfillment: </a:t>
            </a:r>
            <a:r>
              <a:rPr lang="en-US" dirty="0" smtClean="0"/>
              <a:t>when a company sells directly to customers, it is involved in various order-fulfillment activities including: quickly finding the products to be shipped; packing orders; arranging for the packages to be delivered speedily to the customer’s door; collect the money from each customer; handle the return of unwanted or defective products.</a:t>
            </a:r>
          </a:p>
        </p:txBody>
      </p:sp>
      <p:sp>
        <p:nvSpPr>
          <p:cNvPr id="4" name="Slide Number Placeholder 3"/>
          <p:cNvSpPr>
            <a:spLocks noGrp="1"/>
          </p:cNvSpPr>
          <p:nvPr>
            <p:ph type="sldNum" sz="quarter" idx="10"/>
          </p:nvPr>
        </p:nvSpPr>
        <p:spPr/>
        <p:txBody>
          <a:bodyPr/>
          <a:lstStyle/>
          <a:p>
            <a:fld id="{2CF41C25-7A1F-47FB-B705-003A328B9163}" type="slidenum">
              <a:rPr lang="en-US" smtClean="0"/>
              <a:t>21</a:t>
            </a:fld>
            <a:endParaRPr lang="en-US"/>
          </a:p>
        </p:txBody>
      </p:sp>
    </p:spTree>
    <p:extLst>
      <p:ext uri="{BB962C8B-B14F-4D97-AF65-F5344CB8AC3E}">
        <p14:creationId xmlns:p14="http://schemas.microsoft.com/office/powerpoint/2010/main" val="749837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Sell-Side Marketplace Model: </a:t>
            </a:r>
            <a:r>
              <a:rPr lang="en-US" dirty="0" smtClean="0"/>
              <a:t>organizations attempt to sell their products or services to other organizations electronically from their own private e-marketplace Web site and/or from a third-party Web site. In the B2B sell-side marketplace the buyer is an organization.</a:t>
            </a:r>
          </a:p>
          <a:p>
            <a:r>
              <a:rPr lang="en-US" b="1" dirty="0" smtClean="0"/>
              <a:t>Buy-Side Marketplaces Model: </a:t>
            </a:r>
            <a:r>
              <a:rPr lang="en-US" dirty="0" smtClean="0"/>
              <a:t>a model in which organizations attempt to procure needed products or services from other organizations electronically. Procurement is the overarching function that describes the activities and processes to acquire goods and services.</a:t>
            </a:r>
          </a:p>
        </p:txBody>
      </p:sp>
      <p:sp>
        <p:nvSpPr>
          <p:cNvPr id="4" name="Slide Number Placeholder 3"/>
          <p:cNvSpPr>
            <a:spLocks noGrp="1"/>
          </p:cNvSpPr>
          <p:nvPr>
            <p:ph type="sldNum" sz="quarter" idx="10"/>
          </p:nvPr>
        </p:nvSpPr>
        <p:spPr/>
        <p:txBody>
          <a:bodyPr/>
          <a:lstStyle/>
          <a:p>
            <a:fld id="{2CF41C25-7A1F-47FB-B705-003A328B9163}" type="slidenum">
              <a:rPr lang="en-US" smtClean="0"/>
              <a:t>23</a:t>
            </a:fld>
            <a:endParaRPr lang="en-US"/>
          </a:p>
        </p:txBody>
      </p:sp>
    </p:spTree>
    <p:extLst>
      <p:ext uri="{BB962C8B-B14F-4D97-AF65-F5344CB8AC3E}">
        <p14:creationId xmlns:p14="http://schemas.microsoft.com/office/powerpoint/2010/main" val="24617731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Sell-Side Marketplace Model: </a:t>
            </a:r>
            <a:r>
              <a:rPr lang="en-US" dirty="0" smtClean="0"/>
              <a:t>organizations attempt to sell their products or services to other organizations electronically from their own private e-marketplace Web site and/or from a third-party Web site. In the B2B sell-side marketplace the buyer is an organization.</a:t>
            </a:r>
          </a:p>
          <a:p>
            <a:endParaRPr lang="en-US" dirty="0" smtClean="0"/>
          </a:p>
          <a:p>
            <a:r>
              <a:rPr lang="en-US" b="1" dirty="0" smtClean="0"/>
              <a:t>Key Mechanisms in the Sell-Side Marketplace Model:</a:t>
            </a:r>
          </a:p>
          <a:p>
            <a:pPr marL="171450" indent="-171450">
              <a:buFont typeface="Arial" panose="020B0604020202020204" pitchFamily="34" charset="0"/>
              <a:buChar char="•"/>
            </a:pPr>
            <a:r>
              <a:rPr lang="en-US" dirty="0" smtClean="0"/>
              <a:t>Forward auctions</a:t>
            </a:r>
          </a:p>
          <a:p>
            <a:pPr marL="171450" indent="-171450">
              <a:buFont typeface="Arial" panose="020B0604020202020204" pitchFamily="34" charset="0"/>
              <a:buChar char="•"/>
            </a:pPr>
            <a:r>
              <a:rPr lang="en-US" dirty="0" smtClean="0"/>
              <a:t>Electronic catalogs customized for each large buyer</a:t>
            </a:r>
          </a:p>
          <a:p>
            <a:pPr marL="171450" indent="-171450">
              <a:buFont typeface="Arial" panose="020B0604020202020204" pitchFamily="34" charset="0"/>
              <a:buChar char="•"/>
            </a:pPr>
            <a:r>
              <a:rPr lang="en-US" dirty="0" smtClean="0"/>
              <a:t>Third-Party Auction Sites (e.g., eBay)</a:t>
            </a:r>
          </a:p>
          <a:p>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24</a:t>
            </a:fld>
            <a:endParaRPr lang="en-US"/>
          </a:p>
        </p:txBody>
      </p:sp>
    </p:spTree>
    <p:extLst>
      <p:ext uri="{BB962C8B-B14F-4D97-AF65-F5344CB8AC3E}">
        <p14:creationId xmlns:p14="http://schemas.microsoft.com/office/powerpoint/2010/main" val="20466279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Buy-Side Marketplaces Model: </a:t>
            </a:r>
            <a:r>
              <a:rPr lang="en-US" dirty="0" smtClean="0"/>
              <a:t>a model in which organizations attempt to procure needed products or services from other organizations electronically. Procurement is the overarching function that describes the activities and processes to acquire goods and services.</a:t>
            </a:r>
          </a:p>
          <a:p>
            <a:r>
              <a:rPr lang="en-US" b="1" dirty="0" smtClean="0"/>
              <a:t>Procurement: </a:t>
            </a:r>
            <a:r>
              <a:rPr lang="en-US" dirty="0" smtClean="0"/>
              <a:t>involves the activities necessary to establish requirements, sourcing activities such as market research and vendor evaluation, and negotiation of contracts.</a:t>
            </a:r>
          </a:p>
          <a:p>
            <a:r>
              <a:rPr lang="en-US" b="1" dirty="0" smtClean="0"/>
              <a:t>Purchasing: </a:t>
            </a:r>
            <a:r>
              <a:rPr lang="en-US" dirty="0" smtClean="0"/>
              <a:t>the process of ordering and receiving goods and services and it is a subset of the procurement process.</a:t>
            </a:r>
          </a:p>
          <a:p>
            <a:r>
              <a:rPr lang="en-US" b="1" dirty="0" smtClean="0"/>
              <a:t>Reverse Auction: </a:t>
            </a:r>
            <a:r>
              <a:rPr lang="en-US" dirty="0" smtClean="0"/>
              <a:t>A major method of procuring goods and services in the buy-side model is the reverse auction.</a:t>
            </a:r>
          </a:p>
          <a:p>
            <a:r>
              <a:rPr lang="en-US" b="1" dirty="0" smtClean="0"/>
              <a:t>E-procurement: </a:t>
            </a:r>
            <a:r>
              <a:rPr lang="en-US" dirty="0" smtClean="0"/>
              <a:t>uses reverse auctions, particularly group purchasing.</a:t>
            </a:r>
          </a:p>
          <a:p>
            <a:r>
              <a:rPr lang="en-US" b="1" dirty="0" smtClean="0"/>
              <a:t>Group Purchasing: </a:t>
            </a:r>
            <a:r>
              <a:rPr lang="en-US" dirty="0" smtClean="0"/>
              <a:t>multiple buyers combine their orders so that they constitute a large volume and therefore attract more seller attention and when buyers place their combined orders on a reverse auction, they can negotiate a volume discount.</a:t>
            </a:r>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25</a:t>
            </a:fld>
            <a:endParaRPr lang="en-US"/>
          </a:p>
        </p:txBody>
      </p:sp>
    </p:spTree>
    <p:extLst>
      <p:ext uri="{BB962C8B-B14F-4D97-AF65-F5344CB8AC3E}">
        <p14:creationId xmlns:p14="http://schemas.microsoft.com/office/powerpoint/2010/main" val="1937828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Private Exchanges: </a:t>
            </a:r>
            <a:r>
              <a:rPr lang="en-US" dirty="0" smtClean="0"/>
              <a:t>have one buyer and many sellers.</a:t>
            </a:r>
          </a:p>
          <a:p>
            <a:r>
              <a:rPr lang="en-US" b="1" dirty="0" smtClean="0"/>
              <a:t>Public Exchanges: </a:t>
            </a:r>
            <a:r>
              <a:rPr lang="en-US" dirty="0" smtClean="0"/>
              <a:t>Electronic marketplaces that are independently owned by a third party, and they connect many sellers with many buyers which are open to all business organizations and frequently owned and operated by a third party.</a:t>
            </a:r>
          </a:p>
          <a:p>
            <a:r>
              <a:rPr lang="en-US" b="1" dirty="0" smtClean="0"/>
              <a:t>Electronic Exchanges: </a:t>
            </a:r>
            <a:r>
              <a:rPr lang="en-US" dirty="0" smtClean="0"/>
              <a:t>deal in both direct and indirect materials.</a:t>
            </a:r>
          </a:p>
          <a:p>
            <a:r>
              <a:rPr lang="en-US" b="1" dirty="0" smtClean="0"/>
              <a:t>Direct Materials: </a:t>
            </a:r>
            <a:r>
              <a:rPr lang="en-US" dirty="0" smtClean="0"/>
              <a:t>inputs to the manufacturing process, such as safety glass used in automobile windshields and windows.</a:t>
            </a:r>
          </a:p>
          <a:p>
            <a:r>
              <a:rPr lang="en-US" b="1" dirty="0" smtClean="0"/>
              <a:t>Indirect Materials: </a:t>
            </a:r>
            <a:r>
              <a:rPr lang="en-US" dirty="0" smtClean="0"/>
              <a:t>those items, such as office supplies, that are needed for maintenance, operations, and repairs (MRO).</a:t>
            </a:r>
          </a:p>
          <a:p>
            <a:endParaRPr lang="en-US" dirty="0" smtClean="0"/>
          </a:p>
          <a:p>
            <a:r>
              <a:rPr lang="en-US" b="1" dirty="0" smtClean="0"/>
              <a:t>Three Basic Types of Public Exchanges:</a:t>
            </a:r>
          </a:p>
          <a:p>
            <a:r>
              <a:rPr lang="en-US" b="1" i="1" dirty="0" smtClean="0"/>
              <a:t>Vertical Exchanges: </a:t>
            </a:r>
            <a:r>
              <a:rPr lang="en-US" dirty="0" smtClean="0"/>
              <a:t>connect buyers and sellers in a given industry. </a:t>
            </a:r>
          </a:p>
          <a:p>
            <a:r>
              <a:rPr lang="en-US" b="1" i="1" dirty="0" smtClean="0"/>
              <a:t>Horizontal Exchanges: </a:t>
            </a:r>
            <a:r>
              <a:rPr lang="en-US" dirty="0" smtClean="0"/>
              <a:t>connect buyers and sellers across many industries.</a:t>
            </a:r>
          </a:p>
          <a:p>
            <a:r>
              <a:rPr lang="en-US" b="1" i="1" dirty="0" smtClean="0"/>
              <a:t>Functional Exchanges: </a:t>
            </a:r>
            <a:r>
              <a:rPr lang="en-US" dirty="0" smtClean="0"/>
              <a:t>needed services such as temporary help/labor or extra office space are traded on an “as-needed” basis.</a:t>
            </a:r>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26</a:t>
            </a:fld>
            <a:endParaRPr lang="en-US"/>
          </a:p>
        </p:txBody>
      </p:sp>
    </p:spTree>
    <p:extLst>
      <p:ext uri="{BB962C8B-B14F-4D97-AF65-F5344CB8AC3E}">
        <p14:creationId xmlns:p14="http://schemas.microsoft.com/office/powerpoint/2010/main" val="41689565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Public Exchanges: </a:t>
            </a:r>
            <a:r>
              <a:rPr lang="en-US" dirty="0" smtClean="0"/>
              <a:t>Electronic marketplaces that are independently owned by a third party, and they connect many sellers with many buyers which are open to all business organizations and frequently owned and operated by a third party.</a:t>
            </a:r>
          </a:p>
          <a:p>
            <a:endParaRPr lang="en-US" dirty="0" smtClean="0"/>
          </a:p>
          <a:p>
            <a:r>
              <a:rPr lang="en-US" b="1" dirty="0" smtClean="0"/>
              <a:t>Three Basic Types of Public Exchanges:</a:t>
            </a:r>
          </a:p>
          <a:p>
            <a:r>
              <a:rPr lang="en-US" b="1" i="1" dirty="0" smtClean="0"/>
              <a:t>Vertical Exchanges: </a:t>
            </a:r>
            <a:r>
              <a:rPr lang="en-US" dirty="0" smtClean="0"/>
              <a:t>connect buyers and sellers in a given industry. </a:t>
            </a:r>
          </a:p>
          <a:p>
            <a:r>
              <a:rPr lang="en-US" b="1" i="1" dirty="0" smtClean="0"/>
              <a:t>Horizontal Exchanges: </a:t>
            </a:r>
            <a:r>
              <a:rPr lang="en-US" dirty="0" smtClean="0"/>
              <a:t>connect buyers and sellers across many industries.</a:t>
            </a:r>
          </a:p>
          <a:p>
            <a:r>
              <a:rPr lang="en-US" b="1" i="1" dirty="0" smtClean="0"/>
              <a:t>Functional Exchanges: </a:t>
            </a:r>
            <a:r>
              <a:rPr lang="en-US" dirty="0" smtClean="0"/>
              <a:t>needed services such as temporary help/labor or extra office space are traded on an “as-needed” basis.</a:t>
            </a:r>
          </a:p>
        </p:txBody>
      </p:sp>
      <p:sp>
        <p:nvSpPr>
          <p:cNvPr id="4" name="Slide Number Placeholder 3"/>
          <p:cNvSpPr>
            <a:spLocks noGrp="1"/>
          </p:cNvSpPr>
          <p:nvPr>
            <p:ph type="sldNum" sz="quarter" idx="10"/>
          </p:nvPr>
        </p:nvSpPr>
        <p:spPr/>
        <p:txBody>
          <a:bodyPr/>
          <a:lstStyle/>
          <a:p>
            <a:fld id="{2CF41C25-7A1F-47FB-B705-003A328B9163}" type="slidenum">
              <a:rPr lang="en-US" smtClean="0"/>
              <a:t>27</a:t>
            </a:fld>
            <a:endParaRPr lang="en-US"/>
          </a:p>
        </p:txBody>
      </p:sp>
    </p:spTree>
    <p:extLst>
      <p:ext uri="{BB962C8B-B14F-4D97-AF65-F5344CB8AC3E}">
        <p14:creationId xmlns:p14="http://schemas.microsoft.com/office/powerpoint/2010/main" val="26650983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Threats to Privacy:</a:t>
            </a:r>
          </a:p>
          <a:p>
            <a:pPr marL="171450" indent="-171450">
              <a:buFont typeface="Arial" panose="020B0604020202020204" pitchFamily="34" charset="0"/>
              <a:buChar char="•"/>
            </a:pPr>
            <a:r>
              <a:rPr lang="en-US" dirty="0" smtClean="0"/>
              <a:t>Business makes it easier to store and transfer personal information</a:t>
            </a:r>
          </a:p>
          <a:p>
            <a:pPr marL="171450" indent="-171450">
              <a:buFont typeface="Arial" panose="020B0604020202020204" pitchFamily="34" charset="0"/>
              <a:buChar char="•"/>
            </a:pPr>
            <a:r>
              <a:rPr lang="en-US" dirty="0" smtClean="0"/>
              <a:t>To protect the buyers’ identities businesses must frequently use encryption to provide this protection</a:t>
            </a:r>
          </a:p>
          <a:p>
            <a:pPr marL="171450" indent="-171450">
              <a:buFont typeface="Arial" panose="020B0604020202020204" pitchFamily="34" charset="0"/>
              <a:buChar char="•"/>
            </a:pPr>
            <a:r>
              <a:rPr lang="en-US" dirty="0" smtClean="0"/>
              <a:t>Tracking: individuals’ activities on the Internet can be tracked by cookies that store a user's browsing history on their PC’s hard drive</a:t>
            </a:r>
          </a:p>
          <a:p>
            <a:pPr marL="171450" indent="-171450">
              <a:buFont typeface="Arial" panose="020B0604020202020204" pitchFamily="34" charset="0"/>
              <a:buChar char="•"/>
            </a:pPr>
            <a:r>
              <a:rPr lang="en-US" dirty="0" smtClean="0"/>
              <a:t>Antivirus software packages must routinely search for potentially harmful cookies.</a:t>
            </a:r>
          </a:p>
          <a:p>
            <a:endParaRPr lang="en-US" dirty="0" smtClean="0"/>
          </a:p>
          <a:p>
            <a:r>
              <a:rPr lang="en-US" b="1" dirty="0" smtClean="0"/>
              <a:t>The use of EC may eliminate the need for some of a company’s employees, as well as brokers and agents.</a:t>
            </a:r>
          </a:p>
          <a:p>
            <a:pPr marL="171450" indent="-171450">
              <a:buFont typeface="Arial" panose="020B0604020202020204" pitchFamily="34" charset="0"/>
              <a:buChar char="•"/>
            </a:pPr>
            <a:r>
              <a:rPr lang="en-US" dirty="0" smtClean="0"/>
              <a:t>How should the company handle the layoffs?</a:t>
            </a:r>
          </a:p>
          <a:p>
            <a:pPr marL="171450" indent="-171450">
              <a:buFont typeface="Arial" panose="020B0604020202020204" pitchFamily="34" charset="0"/>
              <a:buChar char="•"/>
            </a:pPr>
            <a:r>
              <a:rPr lang="en-US" dirty="0" smtClean="0"/>
              <a:t>Should companies be required to retrain employees for new positions?</a:t>
            </a:r>
          </a:p>
          <a:p>
            <a:pPr marL="171450" indent="-171450">
              <a:buFont typeface="Arial" panose="020B0604020202020204" pitchFamily="34" charset="0"/>
              <a:buChar char="•"/>
            </a:pPr>
            <a:r>
              <a:rPr lang="en-US" dirty="0" smtClean="0"/>
              <a:t>Should the company compensate or otherwise assist the displaced workers?</a:t>
            </a:r>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29</a:t>
            </a:fld>
            <a:endParaRPr lang="en-US"/>
          </a:p>
        </p:txBody>
      </p:sp>
    </p:spTree>
    <p:extLst>
      <p:ext uri="{BB962C8B-B14F-4D97-AF65-F5344CB8AC3E}">
        <p14:creationId xmlns:p14="http://schemas.microsoft.com/office/powerpoint/2010/main" val="1317860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Electronic Commerce (EC or e-commerce): </a:t>
            </a:r>
            <a:r>
              <a:rPr lang="en-US" dirty="0" smtClean="0"/>
              <a:t>the process of buying, selling, transferring, or exchanging products, services, or information via computer networks, including the Internet.</a:t>
            </a:r>
          </a:p>
          <a:p>
            <a:r>
              <a:rPr lang="en-US" b="1" dirty="0" smtClean="0"/>
              <a:t>Electronic Business (e-business): </a:t>
            </a:r>
            <a:r>
              <a:rPr lang="en-US" dirty="0" smtClean="0"/>
              <a:t>in addition to the buying and selling of goods and services, e-business (a broader concept) refers to servicing customers, collaborating with business partners, and performing electronic transactions within an organization.</a:t>
            </a:r>
          </a:p>
          <a:p>
            <a:r>
              <a:rPr lang="en-US" b="1" dirty="0" smtClean="0"/>
              <a:t>Degree of Digitization: </a:t>
            </a:r>
            <a:r>
              <a:rPr lang="en-US" dirty="0" smtClean="0"/>
              <a:t>the extent to which the commerce has been transformed from physical to digital which can relate to both the product or service being sold and the delivery agent or intermediary. In other words, the product can be either physical or digital, and the delivery agent can also be either physical or digital.</a:t>
            </a:r>
          </a:p>
          <a:p>
            <a:r>
              <a:rPr lang="en-US" b="1" dirty="0" smtClean="0"/>
              <a:t>Brick-and-Mortar Organizations: </a:t>
            </a:r>
            <a:r>
              <a:rPr lang="en-US" dirty="0" smtClean="0"/>
              <a:t>organizations that exist as purely physical organizations.</a:t>
            </a:r>
          </a:p>
          <a:p>
            <a:r>
              <a:rPr lang="en-US" b="1" dirty="0" smtClean="0"/>
              <a:t>Virtual (or pure-play) Organizations: </a:t>
            </a:r>
            <a:r>
              <a:rPr lang="en-US" dirty="0" smtClean="0"/>
              <a:t>all dimensions of the organization are digital and they engage in pure electronic commerce only.</a:t>
            </a:r>
          </a:p>
          <a:p>
            <a:r>
              <a:rPr lang="en-US" b="1" dirty="0" smtClean="0"/>
              <a:t>Clicks-and-Mortar (or Clicks-and-Bricks): </a:t>
            </a:r>
            <a:r>
              <a:rPr lang="en-US" dirty="0" smtClean="0"/>
              <a:t>organizations that are partial electronic commerce (EC) combining both virtual and physical dimensions.</a:t>
            </a:r>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6</a:t>
            </a:fld>
            <a:endParaRPr lang="en-US"/>
          </a:p>
        </p:txBody>
      </p:sp>
    </p:spTree>
    <p:extLst>
      <p:ext uri="{BB962C8B-B14F-4D97-AF65-F5344CB8AC3E}">
        <p14:creationId xmlns:p14="http://schemas.microsoft.com/office/powerpoint/2010/main" val="21228906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Domain Names: </a:t>
            </a:r>
            <a:r>
              <a:rPr lang="en-US" dirty="0" smtClean="0"/>
              <a:t>considered legal when the person or business who owns the name has operated a legitimate business under that name for some time.</a:t>
            </a:r>
          </a:p>
          <a:p>
            <a:r>
              <a:rPr lang="en-US" b="1" dirty="0" smtClean="0"/>
              <a:t>Cybersquatting: </a:t>
            </a:r>
            <a:r>
              <a:rPr lang="en-US" dirty="0" smtClean="0"/>
              <a:t>the practice of registering or using domain names for the purpose of profiting from the goodwill or the trademark that belongs to someone else. The Anti-Cybersquatting Consumer Protection Act (1999) permits trademark owners in the United States to sue for damages in such cases.</a:t>
            </a:r>
          </a:p>
          <a:p>
            <a:r>
              <a:rPr lang="en-US" b="1" dirty="0" smtClean="0"/>
              <a:t>Domain Tasting: </a:t>
            </a:r>
            <a:r>
              <a:rPr lang="en-US" dirty="0" smtClean="0"/>
              <a:t>lets registrars profit from the complex money trail of pay-per-click advertising. companies register domain names that are very similar to their competitors’ domain names in order to generate traffic from people who misspell Web addresses. Domain tasters exploit this policy by claiming Internet domains for five days at no cost.</a:t>
            </a:r>
          </a:p>
          <a:p>
            <a:r>
              <a:rPr lang="en-US" dirty="0" smtClean="0"/>
              <a:t>-----------</a:t>
            </a:r>
          </a:p>
          <a:p>
            <a:r>
              <a:rPr lang="en-US" b="1" dirty="0" smtClean="0"/>
              <a:t>Taxes and Other Fees:</a:t>
            </a:r>
          </a:p>
          <a:p>
            <a:r>
              <a:rPr lang="en-US" dirty="0" smtClean="0"/>
              <a:t>Federal, state, and local authorities are now scrambling to create some type of taxation policy for e-business within their jurisdictions.</a:t>
            </a:r>
          </a:p>
          <a:p>
            <a:r>
              <a:rPr lang="en-US" dirty="0" smtClean="0"/>
              <a:t>Based on location, should electronic businesses pay business license taxes, franchise fees, gross receipts taxes, excise taxes, privilege taxes, and utility taxes?</a:t>
            </a:r>
          </a:p>
          <a:p>
            <a:r>
              <a:rPr lang="en-US" dirty="0" smtClean="0"/>
              <a:t>How should tax collection be controlled?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Copyright: </a:t>
            </a:r>
            <a:r>
              <a:rPr lang="en-US" dirty="0" smtClean="0"/>
              <a:t>intellectual property is protected by copyright laws and cannot be used freely which is difficult to enforce online.</a:t>
            </a:r>
          </a:p>
          <a:p>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30</a:t>
            </a:fld>
            <a:endParaRPr lang="en-US"/>
          </a:p>
        </p:txBody>
      </p:sp>
    </p:spTree>
    <p:extLst>
      <p:ext uri="{BB962C8B-B14F-4D97-AF65-F5344CB8AC3E}">
        <p14:creationId xmlns:p14="http://schemas.microsoft.com/office/powerpoint/2010/main" val="30799044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Domain Names: </a:t>
            </a:r>
            <a:r>
              <a:rPr lang="en-US" dirty="0" smtClean="0"/>
              <a:t>considered legal when the person or business who owns the name has operated a legitimate business under that name for some time.</a:t>
            </a:r>
          </a:p>
          <a:p>
            <a:r>
              <a:rPr lang="en-US" b="1" dirty="0" smtClean="0"/>
              <a:t>Cybersquatting: </a:t>
            </a:r>
            <a:r>
              <a:rPr lang="en-US" dirty="0" smtClean="0"/>
              <a:t>the practice of registering or using domain names for the purpose of profiting from the goodwill or the trademark that belongs to someone else. The Anti-Cybersquatting Consumer Protection Act (1999) permits trademark owners in the United States to sue for damages in such cases.</a:t>
            </a:r>
          </a:p>
          <a:p>
            <a:r>
              <a:rPr lang="en-US" b="1" dirty="0" smtClean="0"/>
              <a:t>Domain Tasting: </a:t>
            </a:r>
            <a:r>
              <a:rPr lang="en-US" dirty="0" smtClean="0"/>
              <a:t>lets registrars profit from the complex money trail of pay-per-click advertising. companies register domain names that are very similar to their competitors’ domain names in order to generate traffic from people who misspell Web addresses. Domain tasters exploit this policy by claiming Internet domains for five days at no cost.</a:t>
            </a:r>
          </a:p>
        </p:txBody>
      </p:sp>
      <p:sp>
        <p:nvSpPr>
          <p:cNvPr id="4" name="Slide Number Placeholder 3"/>
          <p:cNvSpPr>
            <a:spLocks noGrp="1"/>
          </p:cNvSpPr>
          <p:nvPr>
            <p:ph type="sldNum" sz="quarter" idx="10"/>
          </p:nvPr>
        </p:nvSpPr>
        <p:spPr/>
        <p:txBody>
          <a:bodyPr/>
          <a:lstStyle/>
          <a:p>
            <a:fld id="{2CF41C25-7A1F-47FB-B705-003A328B9163}" type="slidenum">
              <a:rPr lang="en-US" smtClean="0"/>
              <a:t>32</a:t>
            </a:fld>
            <a:endParaRPr lang="en-US"/>
          </a:p>
        </p:txBody>
      </p:sp>
    </p:spTree>
    <p:extLst>
      <p:ext uri="{BB962C8B-B14F-4D97-AF65-F5344CB8AC3E}">
        <p14:creationId xmlns:p14="http://schemas.microsoft.com/office/powerpoint/2010/main" val="2204136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Business-to-Consumer (B2C): </a:t>
            </a:r>
            <a:r>
              <a:rPr lang="en-US" dirty="0" smtClean="0"/>
              <a:t>the sellers are organizations, and the buyers are individuals.</a:t>
            </a:r>
          </a:p>
          <a:p>
            <a:r>
              <a:rPr lang="en-US" b="1" dirty="0" smtClean="0"/>
              <a:t>Business-to-Business (B2B): </a:t>
            </a:r>
            <a:r>
              <a:rPr lang="en-US" dirty="0" smtClean="0"/>
              <a:t>both the sellers and the buyers are business organizations. B2B comprises the vast majority of EC volume.</a:t>
            </a:r>
          </a:p>
          <a:p>
            <a:r>
              <a:rPr lang="en-US" b="1" dirty="0" smtClean="0"/>
              <a:t>Consumer-to-Consumer (C2C): </a:t>
            </a:r>
            <a:r>
              <a:rPr lang="en-US" dirty="0" smtClean="0"/>
              <a:t>an individual sells products or services to other individuals.</a:t>
            </a:r>
          </a:p>
          <a:p>
            <a:r>
              <a:rPr lang="en-US" b="1" dirty="0" smtClean="0"/>
              <a:t>Business-to-Employee (B2E): </a:t>
            </a:r>
            <a:r>
              <a:rPr lang="en-US" dirty="0" smtClean="0"/>
              <a:t>an organization uses EC internally to provide information and services to its employees.</a:t>
            </a:r>
          </a:p>
          <a:p>
            <a:r>
              <a:rPr lang="en-US" b="1" dirty="0" smtClean="0"/>
              <a:t>E-government: </a:t>
            </a:r>
            <a:r>
              <a:rPr lang="en-US" dirty="0" smtClean="0"/>
              <a:t>E-government is the use of Internet technology in general and e-commerce in particular to deliver information and public services to citizens.</a:t>
            </a:r>
          </a:p>
          <a:p>
            <a:r>
              <a:rPr lang="en-US" b="1" dirty="0" smtClean="0"/>
              <a:t>Government-to-Citizen (G2C): </a:t>
            </a:r>
            <a:r>
              <a:rPr lang="en-US" dirty="0" smtClean="0"/>
              <a:t>government to individual citizens.</a:t>
            </a:r>
          </a:p>
          <a:p>
            <a:r>
              <a:rPr lang="en-US" b="1" dirty="0" smtClean="0"/>
              <a:t>Government-to-Business (G2B): </a:t>
            </a:r>
            <a:r>
              <a:rPr lang="en-US" dirty="0" smtClean="0"/>
              <a:t>G2B EC is much like B2B EC, usually with an overlay of government procurement regulations.</a:t>
            </a:r>
          </a:p>
          <a:p>
            <a:r>
              <a:rPr lang="en-US" b="1" dirty="0" smtClean="0"/>
              <a:t>Mobile Commerce (m-commerce): </a:t>
            </a:r>
            <a:r>
              <a:rPr lang="en-US" dirty="0" smtClean="0"/>
              <a:t>e-commerce that is conducted entirely in a wireless environment.</a:t>
            </a:r>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8</a:t>
            </a:fld>
            <a:endParaRPr lang="en-US"/>
          </a:p>
        </p:txBody>
      </p:sp>
    </p:spTree>
    <p:extLst>
      <p:ext uri="{BB962C8B-B14F-4D97-AF65-F5344CB8AC3E}">
        <p14:creationId xmlns:p14="http://schemas.microsoft.com/office/powerpoint/2010/main" val="2165926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Auction: </a:t>
            </a:r>
            <a:r>
              <a:rPr lang="en-US" dirty="0" smtClean="0"/>
              <a:t>a competitive buying and selling process in which prices are determined dynamically by competitive bidding.</a:t>
            </a:r>
          </a:p>
          <a:p>
            <a:r>
              <a:rPr lang="en-US" b="1" dirty="0" smtClean="0"/>
              <a:t>Forward Auctions: </a:t>
            </a:r>
            <a:r>
              <a:rPr lang="en-US" dirty="0" smtClean="0"/>
              <a:t>sellers solicit bids from many potential buyers and prices tend to increase over time.</a:t>
            </a:r>
          </a:p>
          <a:p>
            <a:r>
              <a:rPr lang="en-US" b="1" dirty="0" smtClean="0"/>
              <a:t>Reverse Auctions: </a:t>
            </a:r>
            <a:r>
              <a:rPr lang="en-US" dirty="0" smtClean="0"/>
              <a:t>one buyer, usually an organization, wants to purchase a product or a service and buyer posts a request for quotation (RFQ) on its Web site or on a third party site. Prices tend to decrease over time.</a:t>
            </a:r>
          </a:p>
          <a:p>
            <a:r>
              <a:rPr lang="en-US" b="1" dirty="0" smtClean="0"/>
              <a:t>Electronic Storefront: </a:t>
            </a:r>
            <a:r>
              <a:rPr lang="en-US" dirty="0" smtClean="0"/>
              <a:t>a Web site that represents a single store.</a:t>
            </a:r>
          </a:p>
          <a:p>
            <a:r>
              <a:rPr lang="en-US" b="1" dirty="0" smtClean="0"/>
              <a:t>Electronic Mall: </a:t>
            </a:r>
            <a:r>
              <a:rPr lang="en-US" dirty="0" smtClean="0"/>
              <a:t>(also known as a cybermall or an e-mall) a collection of individual shops consolidated under one Internet address and they are closely associated with B2C electronic commerce.</a:t>
            </a:r>
          </a:p>
          <a:p>
            <a:r>
              <a:rPr lang="en-US" b="1" dirty="0" smtClean="0"/>
              <a:t>Electronic Marketplace (e-marketplace): </a:t>
            </a:r>
            <a:r>
              <a:rPr lang="en-US" dirty="0" smtClean="0"/>
              <a:t>a central, virtual market space on the Web where many buyers and many sellers can conduct e-commerce and e-business activities.</a:t>
            </a:r>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9</a:t>
            </a:fld>
            <a:endParaRPr lang="en-US"/>
          </a:p>
        </p:txBody>
      </p:sp>
    </p:spTree>
    <p:extLst>
      <p:ext uri="{BB962C8B-B14F-4D97-AF65-F5344CB8AC3E}">
        <p14:creationId xmlns:p14="http://schemas.microsoft.com/office/powerpoint/2010/main" val="2750034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Electronic Payment Mechanisms: </a:t>
            </a:r>
            <a:r>
              <a:rPr lang="en-US" dirty="0" smtClean="0"/>
              <a:t>enable buyers to pay for goods and services electronically, rather than writing a check or using cash.</a:t>
            </a:r>
          </a:p>
          <a:p>
            <a:r>
              <a:rPr lang="en-US" b="1" dirty="0" smtClean="0"/>
              <a:t>Electronic Checks: </a:t>
            </a:r>
            <a:r>
              <a:rPr lang="en-US" dirty="0" smtClean="0"/>
              <a:t>(e-checks), which are used primarily in B2B, are similar to regular paper checks.</a:t>
            </a:r>
          </a:p>
          <a:p>
            <a:r>
              <a:rPr lang="en-US" b="1" dirty="0" smtClean="0"/>
              <a:t>Electronic Cards: </a:t>
            </a:r>
            <a:r>
              <a:rPr lang="en-US" dirty="0" smtClean="0"/>
              <a:t>There are a variety of electronic cards, and they are used for different purposes. The most common types are electronic credit cards, virtual credit cards, purchasing cards, stored-value money cards, and smart cards.</a:t>
            </a:r>
          </a:p>
          <a:p>
            <a:r>
              <a:rPr lang="en-US" b="1" dirty="0" smtClean="0"/>
              <a:t>Virtual Credit Cards: </a:t>
            </a:r>
            <a:r>
              <a:rPr lang="en-US" dirty="0" smtClean="0"/>
              <a:t>allow customers to shop online and can be used only once in order to thwart criminals by using a different, random card number every time you shop online.</a:t>
            </a:r>
          </a:p>
          <a:p>
            <a:r>
              <a:rPr lang="en-US" b="1" dirty="0" smtClean="0"/>
              <a:t>Purchasing Cards: </a:t>
            </a:r>
            <a:r>
              <a:rPr lang="en-US" dirty="0" smtClean="0"/>
              <a:t>are the B2B equivalent of electronic credit cards and in some countries, purchasing cards are the primary form of payment between companies.</a:t>
            </a:r>
          </a:p>
          <a:p>
            <a:r>
              <a:rPr lang="en-US" b="1" dirty="0" smtClean="0"/>
              <a:t>Stored-Value Money Cards: </a:t>
            </a:r>
            <a:r>
              <a:rPr lang="en-US" dirty="0" smtClean="0"/>
              <a:t>allow you to store a fixed amount of prepaid money and then spend it as necessary and each time you use the card, the amount is reduced by the amount you spent.</a:t>
            </a:r>
          </a:p>
          <a:p>
            <a:r>
              <a:rPr lang="en-US" b="1" dirty="0" smtClean="0"/>
              <a:t>Smart Cards: </a:t>
            </a:r>
            <a:r>
              <a:rPr lang="en-US" dirty="0" smtClean="0"/>
              <a:t>contain a chip that can store a considerable amount of information—more than 100 times the amount contained on a stored-value money card and are frequently multipurpose. That is, you can use them as a credit card, a debit card, a stored-value money card, or a loyalty card.</a:t>
            </a:r>
          </a:p>
          <a:p>
            <a:r>
              <a:rPr lang="en-US" b="1" dirty="0" smtClean="0"/>
              <a:t>Person-to-Person Payments: </a:t>
            </a:r>
            <a:r>
              <a:rPr lang="en-US" dirty="0" smtClean="0"/>
              <a:t>enable two individuals, or an individual and a business, to transfer funds without using a credit card (e.g., PayPal).</a:t>
            </a:r>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10</a:t>
            </a:fld>
            <a:endParaRPr lang="en-US"/>
          </a:p>
        </p:txBody>
      </p:sp>
    </p:spTree>
    <p:extLst>
      <p:ext uri="{BB962C8B-B14F-4D97-AF65-F5344CB8AC3E}">
        <p14:creationId xmlns:p14="http://schemas.microsoft.com/office/powerpoint/2010/main" val="4044768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Organization Benefit: </a:t>
            </a:r>
            <a:r>
              <a:rPr lang="en-US" dirty="0" smtClean="0"/>
              <a:t>national and international markets more accessible by lowering the costs of processing, distributing, and retrieving information. </a:t>
            </a:r>
          </a:p>
          <a:p>
            <a:r>
              <a:rPr lang="en-US" b="1" dirty="0" smtClean="0"/>
              <a:t>Customer Benefit: </a:t>
            </a:r>
            <a:r>
              <a:rPr lang="en-US" dirty="0" smtClean="0"/>
              <a:t>by being able to access a vast number of products and services, around the clock. </a:t>
            </a:r>
          </a:p>
          <a:p>
            <a:r>
              <a:rPr lang="en-US" b="1" dirty="0" smtClean="0"/>
              <a:t>Benefit to Society: </a:t>
            </a:r>
            <a:r>
              <a:rPr lang="en-US" dirty="0" smtClean="0"/>
              <a:t>the ability to easily and conveniently deliver information, services, and products to people in cities, rural areas, and developing countries.</a:t>
            </a:r>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12</a:t>
            </a:fld>
            <a:endParaRPr lang="en-US"/>
          </a:p>
        </p:txBody>
      </p:sp>
    </p:spTree>
    <p:extLst>
      <p:ext uri="{BB962C8B-B14F-4D97-AF65-F5344CB8AC3E}">
        <p14:creationId xmlns:p14="http://schemas.microsoft.com/office/powerpoint/2010/main" val="1850763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Technological Limitations:</a:t>
            </a:r>
          </a:p>
          <a:p>
            <a:pPr marL="171450" indent="-171450">
              <a:buFont typeface="Arial" panose="020B0604020202020204" pitchFamily="34" charset="0"/>
              <a:buChar char="•"/>
            </a:pPr>
            <a:r>
              <a:rPr lang="en-US" dirty="0" smtClean="0"/>
              <a:t>Lack of universally accepted security standards</a:t>
            </a:r>
          </a:p>
          <a:p>
            <a:pPr marL="171450" indent="-171450">
              <a:buFont typeface="Arial" panose="020B0604020202020204" pitchFamily="34" charset="0"/>
              <a:buChar char="•"/>
            </a:pPr>
            <a:r>
              <a:rPr lang="en-US" dirty="0" smtClean="0"/>
              <a:t>In less-developed countries, telecommunications bandwidth often is insufficient, and accessing the Web is expensive.</a:t>
            </a:r>
          </a:p>
          <a:p>
            <a:endParaRPr lang="en-US" dirty="0" smtClean="0"/>
          </a:p>
          <a:p>
            <a:pPr marL="0" indent="0">
              <a:buNone/>
            </a:pPr>
            <a:r>
              <a:rPr lang="en-US" b="1" dirty="0" smtClean="0"/>
              <a:t>Non-technological Limitations of E-Commerce:</a:t>
            </a:r>
          </a:p>
          <a:p>
            <a:pPr marL="171450" indent="-171450">
              <a:buFont typeface="Arial" panose="020B0604020202020204" pitchFamily="34" charset="0"/>
              <a:buChar char="•"/>
            </a:pPr>
            <a:r>
              <a:rPr lang="en-US" dirty="0" smtClean="0"/>
              <a:t>Perceptions that EC is insecure</a:t>
            </a:r>
          </a:p>
          <a:p>
            <a:pPr marL="171450" indent="-171450">
              <a:buFont typeface="Arial" panose="020B0604020202020204" pitchFamily="34" charset="0"/>
              <a:buChar char="•"/>
            </a:pPr>
            <a:r>
              <a:rPr lang="en-US" dirty="0" smtClean="0"/>
              <a:t>EC has unresolved legal issues</a:t>
            </a:r>
          </a:p>
          <a:p>
            <a:pPr marL="171450" indent="-171450">
              <a:buFont typeface="Arial" panose="020B0604020202020204" pitchFamily="34" charset="0"/>
              <a:buChar char="•"/>
            </a:pPr>
            <a:r>
              <a:rPr lang="en-US" dirty="0" smtClean="0"/>
              <a:t>EC lacks a critical mass of sellers and buyers.</a:t>
            </a:r>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13</a:t>
            </a:fld>
            <a:endParaRPr lang="en-US"/>
          </a:p>
        </p:txBody>
      </p:sp>
    </p:spTree>
    <p:extLst>
      <p:ext uri="{BB962C8B-B14F-4D97-AF65-F5344CB8AC3E}">
        <p14:creationId xmlns:p14="http://schemas.microsoft.com/office/powerpoint/2010/main" val="1850763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Electronic Storefront: </a:t>
            </a:r>
            <a:r>
              <a:rPr lang="en-US" dirty="0" smtClean="0"/>
              <a:t>a Web site that represents a single store.</a:t>
            </a:r>
          </a:p>
          <a:p>
            <a:r>
              <a:rPr lang="en-US" b="1" dirty="0" smtClean="0"/>
              <a:t>Electronic Mall: </a:t>
            </a:r>
            <a:r>
              <a:rPr lang="en-US" dirty="0" smtClean="0"/>
              <a:t>(also known as a cybermall or an e-mall) a collection of individual shops grouped under a single Internet address.</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Online Advertising: </a:t>
            </a:r>
            <a:r>
              <a:rPr lang="en-US" dirty="0" smtClean="0"/>
              <a:t>the practice of using the Internet and WWW to disseminate information in an attempt to influence a buyer–seller transaction through the direct response approach which personalizes advertising and marketing making the advertising process media rich, dynamic, and interactive. </a:t>
            </a:r>
          </a:p>
          <a:p>
            <a:endParaRPr lang="en-US" dirty="0"/>
          </a:p>
        </p:txBody>
      </p:sp>
      <p:sp>
        <p:nvSpPr>
          <p:cNvPr id="4" name="Slide Number Placeholder 3"/>
          <p:cNvSpPr>
            <a:spLocks noGrp="1"/>
          </p:cNvSpPr>
          <p:nvPr>
            <p:ph type="sldNum" sz="quarter" idx="10"/>
          </p:nvPr>
        </p:nvSpPr>
        <p:spPr/>
        <p:txBody>
          <a:bodyPr/>
          <a:lstStyle/>
          <a:p>
            <a:fld id="{2CF41C25-7A1F-47FB-B705-003A328B9163}" type="slidenum">
              <a:rPr lang="en-US" smtClean="0"/>
              <a:t>15</a:t>
            </a:fld>
            <a:endParaRPr lang="en-US"/>
          </a:p>
        </p:txBody>
      </p:sp>
    </p:spTree>
    <p:extLst>
      <p:ext uri="{BB962C8B-B14F-4D97-AF65-F5344CB8AC3E}">
        <p14:creationId xmlns:p14="http://schemas.microsoft.com/office/powerpoint/2010/main" val="26386845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Electronic Retailing (e-tailing): </a:t>
            </a:r>
            <a:r>
              <a:rPr lang="en-US" dirty="0" smtClean="0"/>
              <a:t>the direct sale of products and services through electronic storefronts or electronic malls, usually designed around an electronic catalog format and/or auctions.</a:t>
            </a:r>
          </a:p>
          <a:p>
            <a:r>
              <a:rPr lang="en-US" b="1" dirty="0" smtClean="0"/>
              <a:t>Electronic Storefront: </a:t>
            </a:r>
            <a:r>
              <a:rPr lang="en-US" dirty="0" smtClean="0"/>
              <a:t>a Web site that represents a single store.</a:t>
            </a:r>
          </a:p>
          <a:p>
            <a:r>
              <a:rPr lang="en-US" b="1" dirty="0" smtClean="0"/>
              <a:t>Electronic Mall: </a:t>
            </a:r>
            <a:r>
              <a:rPr lang="en-US" dirty="0" smtClean="0"/>
              <a:t>(also known as a cybermall or an e-mall) a collection of individual shops grouped under a single Internet address.</a:t>
            </a:r>
          </a:p>
          <a:p>
            <a:r>
              <a:rPr lang="en-US" b="1" dirty="0" smtClean="0"/>
              <a:t>Two Types of Cybermalls:</a:t>
            </a:r>
          </a:p>
          <a:p>
            <a:pPr marL="171450" indent="-171450">
              <a:buFont typeface="Arial" panose="020B0604020202020204" pitchFamily="34" charset="0"/>
              <a:buChar char="•"/>
            </a:pPr>
            <a:r>
              <a:rPr lang="en-US" dirty="0" smtClean="0"/>
              <a:t>Referral Malls: (e.g., www.hawaii.com), you cannot buy anything, but instead, you are transferred from the mall to a participating storefront.</a:t>
            </a:r>
          </a:p>
          <a:p>
            <a:pPr marL="171450" indent="-171450">
              <a:buFont typeface="Arial" panose="020B0604020202020204" pitchFamily="34" charset="0"/>
              <a:buChar char="•"/>
            </a:pPr>
            <a:r>
              <a:rPr lang="en-US" dirty="0" smtClean="0"/>
              <a:t>A Cybermall (e.g., http://shopping .google.com) where you can actually make a purchase. You might shop from several stores, but you make only one purchase transaction at the end.</a:t>
            </a:r>
          </a:p>
        </p:txBody>
      </p:sp>
      <p:sp>
        <p:nvSpPr>
          <p:cNvPr id="4" name="Slide Number Placeholder 3"/>
          <p:cNvSpPr>
            <a:spLocks noGrp="1"/>
          </p:cNvSpPr>
          <p:nvPr>
            <p:ph type="sldNum" sz="quarter" idx="10"/>
          </p:nvPr>
        </p:nvSpPr>
        <p:spPr/>
        <p:txBody>
          <a:bodyPr/>
          <a:lstStyle/>
          <a:p>
            <a:fld id="{2CF41C25-7A1F-47FB-B705-003A328B9163}" type="slidenum">
              <a:rPr lang="en-US" smtClean="0"/>
              <a:t>16</a:t>
            </a:fld>
            <a:endParaRPr lang="en-US"/>
          </a:p>
        </p:txBody>
      </p:sp>
    </p:spTree>
    <p:extLst>
      <p:ext uri="{BB962C8B-B14F-4D97-AF65-F5344CB8AC3E}">
        <p14:creationId xmlns:p14="http://schemas.microsoft.com/office/powerpoint/2010/main" val="3143718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hapter Titl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l="813" t="1641" r="1785"/>
          <a:stretch/>
        </p:blipFill>
        <p:spPr>
          <a:xfrm>
            <a:off x="-1" y="0"/>
            <a:ext cx="9144001" cy="4571999"/>
          </a:xfrm>
          <a:prstGeom prst="rect">
            <a:avLst/>
          </a:prstGeom>
        </p:spPr>
      </p:pic>
      <p:sp>
        <p:nvSpPr>
          <p:cNvPr id="8" name="Rectangle 7"/>
          <p:cNvSpPr/>
          <p:nvPr userDrawn="1"/>
        </p:nvSpPr>
        <p:spPr>
          <a:xfrm>
            <a:off x="-4762" y="1478378"/>
            <a:ext cx="9154254" cy="5387145"/>
          </a:xfrm>
          <a:custGeom>
            <a:avLst/>
            <a:gdLst>
              <a:gd name="connsiteX0" fmla="*/ 0 w 9159175"/>
              <a:gd name="connsiteY0" fmla="*/ 0 h 6841524"/>
              <a:gd name="connsiteX1" fmla="*/ 9159175 w 9159175"/>
              <a:gd name="connsiteY1" fmla="*/ 0 h 6841524"/>
              <a:gd name="connsiteX2" fmla="*/ 9159175 w 9159175"/>
              <a:gd name="connsiteY2" fmla="*/ 6841524 h 6841524"/>
              <a:gd name="connsiteX3" fmla="*/ 0 w 9159175"/>
              <a:gd name="connsiteY3" fmla="*/ 6841524 h 6841524"/>
              <a:gd name="connsiteX4" fmla="*/ 0 w 9159175"/>
              <a:gd name="connsiteY4" fmla="*/ 0 h 6841524"/>
              <a:gd name="connsiteX0" fmla="*/ 0 w 9207301"/>
              <a:gd name="connsiteY0" fmla="*/ 3140242 h 6841524"/>
              <a:gd name="connsiteX1" fmla="*/ 9207301 w 9207301"/>
              <a:gd name="connsiteY1" fmla="*/ 0 h 6841524"/>
              <a:gd name="connsiteX2" fmla="*/ 9207301 w 9207301"/>
              <a:gd name="connsiteY2" fmla="*/ 6841524 h 6841524"/>
              <a:gd name="connsiteX3" fmla="*/ 48126 w 9207301"/>
              <a:gd name="connsiteY3" fmla="*/ 6841524 h 6841524"/>
              <a:gd name="connsiteX4" fmla="*/ 0 w 9207301"/>
              <a:gd name="connsiteY4" fmla="*/ 3140242 h 6841524"/>
              <a:gd name="connsiteX0" fmla="*/ 0 w 9219332"/>
              <a:gd name="connsiteY0" fmla="*/ 0 h 3701282"/>
              <a:gd name="connsiteX1" fmla="*/ 9219332 w 9219332"/>
              <a:gd name="connsiteY1" fmla="*/ 782053 h 3701282"/>
              <a:gd name="connsiteX2" fmla="*/ 9207301 w 9219332"/>
              <a:gd name="connsiteY2" fmla="*/ 3701282 h 3701282"/>
              <a:gd name="connsiteX3" fmla="*/ 48126 w 9219332"/>
              <a:gd name="connsiteY3" fmla="*/ 3701282 h 3701282"/>
              <a:gd name="connsiteX4" fmla="*/ 0 w 9219332"/>
              <a:gd name="connsiteY4" fmla="*/ 0 h 3701282"/>
              <a:gd name="connsiteX0" fmla="*/ 0 w 9219332"/>
              <a:gd name="connsiteY0" fmla="*/ 0 h 3701282"/>
              <a:gd name="connsiteX1" fmla="*/ 9219332 w 9219332"/>
              <a:gd name="connsiteY1" fmla="*/ 782053 h 3701282"/>
              <a:gd name="connsiteX2" fmla="*/ 9207301 w 9219332"/>
              <a:gd name="connsiteY2" fmla="*/ 3701282 h 3701282"/>
              <a:gd name="connsiteX3" fmla="*/ 48126 w 9219332"/>
              <a:gd name="connsiteY3" fmla="*/ 3701282 h 3701282"/>
              <a:gd name="connsiteX4" fmla="*/ 0 w 9219332"/>
              <a:gd name="connsiteY4" fmla="*/ 0 h 3701282"/>
              <a:gd name="connsiteX0" fmla="*/ 0 w 9219332"/>
              <a:gd name="connsiteY0" fmla="*/ 140297 h 3841579"/>
              <a:gd name="connsiteX1" fmla="*/ 3985595 w 9219332"/>
              <a:gd name="connsiteY1" fmla="*/ 790002 h 3841579"/>
              <a:gd name="connsiteX2" fmla="*/ 9219332 w 9219332"/>
              <a:gd name="connsiteY2" fmla="*/ 922350 h 3841579"/>
              <a:gd name="connsiteX3" fmla="*/ 9207301 w 9219332"/>
              <a:gd name="connsiteY3" fmla="*/ 3841579 h 3841579"/>
              <a:gd name="connsiteX4" fmla="*/ 48126 w 9219332"/>
              <a:gd name="connsiteY4" fmla="*/ 3841579 h 3841579"/>
              <a:gd name="connsiteX5" fmla="*/ 0 w 9219332"/>
              <a:gd name="connsiteY5" fmla="*/ 140297 h 3841579"/>
              <a:gd name="connsiteX0" fmla="*/ 0 w 9219332"/>
              <a:gd name="connsiteY0" fmla="*/ 1454745 h 5156027"/>
              <a:gd name="connsiteX1" fmla="*/ 2662121 w 9219332"/>
              <a:gd name="connsiteY1" fmla="*/ 10956 h 5156027"/>
              <a:gd name="connsiteX2" fmla="*/ 9219332 w 9219332"/>
              <a:gd name="connsiteY2" fmla="*/ 2236798 h 5156027"/>
              <a:gd name="connsiteX3" fmla="*/ 9207301 w 9219332"/>
              <a:gd name="connsiteY3" fmla="*/ 5156027 h 5156027"/>
              <a:gd name="connsiteX4" fmla="*/ 48126 w 9219332"/>
              <a:gd name="connsiteY4" fmla="*/ 5156027 h 5156027"/>
              <a:gd name="connsiteX5" fmla="*/ 0 w 9219332"/>
              <a:gd name="connsiteY5" fmla="*/ 1454745 h 5156027"/>
              <a:gd name="connsiteX0" fmla="*/ 0 w 9219332"/>
              <a:gd name="connsiteY0" fmla="*/ 1443789 h 5145071"/>
              <a:gd name="connsiteX1" fmla="*/ 2662121 w 9219332"/>
              <a:gd name="connsiteY1" fmla="*/ 0 h 5145071"/>
              <a:gd name="connsiteX2" fmla="*/ 9219332 w 9219332"/>
              <a:gd name="connsiteY2" fmla="*/ 2225842 h 5145071"/>
              <a:gd name="connsiteX3" fmla="*/ 9207301 w 9219332"/>
              <a:gd name="connsiteY3" fmla="*/ 5145071 h 5145071"/>
              <a:gd name="connsiteX4" fmla="*/ 48126 w 9219332"/>
              <a:gd name="connsiteY4" fmla="*/ 5145071 h 5145071"/>
              <a:gd name="connsiteX5" fmla="*/ 0 w 9219332"/>
              <a:gd name="connsiteY5" fmla="*/ 1443789 h 5145071"/>
              <a:gd name="connsiteX0" fmla="*/ 0 w 9219332"/>
              <a:gd name="connsiteY0" fmla="*/ 1449612 h 5150894"/>
              <a:gd name="connsiteX1" fmla="*/ 2662121 w 9219332"/>
              <a:gd name="connsiteY1" fmla="*/ 5823 h 5150894"/>
              <a:gd name="connsiteX2" fmla="*/ 9219332 w 9219332"/>
              <a:gd name="connsiteY2" fmla="*/ 2231665 h 5150894"/>
              <a:gd name="connsiteX3" fmla="*/ 9207301 w 9219332"/>
              <a:gd name="connsiteY3" fmla="*/ 5150894 h 5150894"/>
              <a:gd name="connsiteX4" fmla="*/ 48126 w 9219332"/>
              <a:gd name="connsiteY4" fmla="*/ 5150894 h 5150894"/>
              <a:gd name="connsiteX5" fmla="*/ 0 w 9219332"/>
              <a:gd name="connsiteY5" fmla="*/ 1449612 h 5150894"/>
              <a:gd name="connsiteX0" fmla="*/ 0 w 9219332"/>
              <a:gd name="connsiteY0" fmla="*/ 1473604 h 5174886"/>
              <a:gd name="connsiteX1" fmla="*/ 2613995 w 9219332"/>
              <a:gd name="connsiteY1" fmla="*/ 5752 h 5174886"/>
              <a:gd name="connsiteX2" fmla="*/ 9219332 w 9219332"/>
              <a:gd name="connsiteY2" fmla="*/ 2255657 h 5174886"/>
              <a:gd name="connsiteX3" fmla="*/ 9207301 w 9219332"/>
              <a:gd name="connsiteY3" fmla="*/ 5174886 h 5174886"/>
              <a:gd name="connsiteX4" fmla="*/ 48126 w 9219332"/>
              <a:gd name="connsiteY4" fmla="*/ 5174886 h 5174886"/>
              <a:gd name="connsiteX5" fmla="*/ 0 w 9219332"/>
              <a:gd name="connsiteY5" fmla="*/ 1473604 h 5174886"/>
              <a:gd name="connsiteX0" fmla="*/ 0 w 9219332"/>
              <a:gd name="connsiteY0" fmla="*/ 1473604 h 5174886"/>
              <a:gd name="connsiteX1" fmla="*/ 2613995 w 9219332"/>
              <a:gd name="connsiteY1" fmla="*/ 5752 h 5174886"/>
              <a:gd name="connsiteX2" fmla="*/ 9219332 w 9219332"/>
              <a:gd name="connsiteY2" fmla="*/ 2255657 h 5174886"/>
              <a:gd name="connsiteX3" fmla="*/ 9207301 w 9219332"/>
              <a:gd name="connsiteY3" fmla="*/ 5174886 h 5174886"/>
              <a:gd name="connsiteX4" fmla="*/ 48126 w 9219332"/>
              <a:gd name="connsiteY4" fmla="*/ 5174886 h 5174886"/>
              <a:gd name="connsiteX5" fmla="*/ 0 w 9219332"/>
              <a:gd name="connsiteY5" fmla="*/ 1473604 h 5174886"/>
              <a:gd name="connsiteX0" fmla="*/ 0 w 9219332"/>
              <a:gd name="connsiteY0" fmla="*/ 1483124 h 5184406"/>
              <a:gd name="connsiteX1" fmla="*/ 2613995 w 9219332"/>
              <a:gd name="connsiteY1" fmla="*/ 15272 h 5184406"/>
              <a:gd name="connsiteX2" fmla="*/ 5874553 w 9219332"/>
              <a:gd name="connsiteY2" fmla="*/ 809357 h 5184406"/>
              <a:gd name="connsiteX3" fmla="*/ 9219332 w 9219332"/>
              <a:gd name="connsiteY3" fmla="*/ 2265177 h 5184406"/>
              <a:gd name="connsiteX4" fmla="*/ 9207301 w 9219332"/>
              <a:gd name="connsiteY4" fmla="*/ 5184406 h 5184406"/>
              <a:gd name="connsiteX5" fmla="*/ 48126 w 9219332"/>
              <a:gd name="connsiteY5" fmla="*/ 5184406 h 5184406"/>
              <a:gd name="connsiteX6" fmla="*/ 0 w 9219332"/>
              <a:gd name="connsiteY6" fmla="*/ 1483124 h 5184406"/>
              <a:gd name="connsiteX0" fmla="*/ 0 w 9219332"/>
              <a:gd name="connsiteY0" fmla="*/ 1483124 h 5184406"/>
              <a:gd name="connsiteX1" fmla="*/ 2613995 w 9219332"/>
              <a:gd name="connsiteY1" fmla="*/ 15272 h 5184406"/>
              <a:gd name="connsiteX2" fmla="*/ 5874553 w 9219332"/>
              <a:gd name="connsiteY2" fmla="*/ 809357 h 5184406"/>
              <a:gd name="connsiteX3" fmla="*/ 9219332 w 9219332"/>
              <a:gd name="connsiteY3" fmla="*/ 2265177 h 5184406"/>
              <a:gd name="connsiteX4" fmla="*/ 9207301 w 9219332"/>
              <a:gd name="connsiteY4" fmla="*/ 5184406 h 5184406"/>
              <a:gd name="connsiteX5" fmla="*/ 48126 w 9219332"/>
              <a:gd name="connsiteY5" fmla="*/ 5184406 h 5184406"/>
              <a:gd name="connsiteX6" fmla="*/ 0 w 9219332"/>
              <a:gd name="connsiteY6" fmla="*/ 1483124 h 5184406"/>
              <a:gd name="connsiteX0" fmla="*/ 0 w 9219332"/>
              <a:gd name="connsiteY0" fmla="*/ 1472999 h 5174281"/>
              <a:gd name="connsiteX1" fmla="*/ 2613995 w 9219332"/>
              <a:gd name="connsiteY1" fmla="*/ 5147 h 5174281"/>
              <a:gd name="connsiteX2" fmla="*/ 6223468 w 9219332"/>
              <a:gd name="connsiteY2" fmla="*/ 2026453 h 5174281"/>
              <a:gd name="connsiteX3" fmla="*/ 9219332 w 9219332"/>
              <a:gd name="connsiteY3" fmla="*/ 2255052 h 5174281"/>
              <a:gd name="connsiteX4" fmla="*/ 9207301 w 9219332"/>
              <a:gd name="connsiteY4" fmla="*/ 5174281 h 5174281"/>
              <a:gd name="connsiteX5" fmla="*/ 48126 w 9219332"/>
              <a:gd name="connsiteY5" fmla="*/ 5174281 h 5174281"/>
              <a:gd name="connsiteX6" fmla="*/ 0 w 9219332"/>
              <a:gd name="connsiteY6" fmla="*/ 1472999 h 5174281"/>
              <a:gd name="connsiteX0" fmla="*/ 0 w 9219332"/>
              <a:gd name="connsiteY0" fmla="*/ 1479523 h 5180805"/>
              <a:gd name="connsiteX1" fmla="*/ 2613995 w 9219332"/>
              <a:gd name="connsiteY1" fmla="*/ 11671 h 5180805"/>
              <a:gd name="connsiteX2" fmla="*/ 6223468 w 9219332"/>
              <a:gd name="connsiteY2" fmla="*/ 2032977 h 5180805"/>
              <a:gd name="connsiteX3" fmla="*/ 9219332 w 9219332"/>
              <a:gd name="connsiteY3" fmla="*/ 2261576 h 5180805"/>
              <a:gd name="connsiteX4" fmla="*/ 9207301 w 9219332"/>
              <a:gd name="connsiteY4" fmla="*/ 5180805 h 5180805"/>
              <a:gd name="connsiteX5" fmla="*/ 48126 w 9219332"/>
              <a:gd name="connsiteY5" fmla="*/ 5180805 h 5180805"/>
              <a:gd name="connsiteX6" fmla="*/ 0 w 9219332"/>
              <a:gd name="connsiteY6" fmla="*/ 1479523 h 5180805"/>
              <a:gd name="connsiteX0" fmla="*/ 0 w 9219332"/>
              <a:gd name="connsiteY0" fmla="*/ 1478352 h 5179634"/>
              <a:gd name="connsiteX1" fmla="*/ 2613995 w 9219332"/>
              <a:gd name="connsiteY1" fmla="*/ 10500 h 5179634"/>
              <a:gd name="connsiteX2" fmla="*/ 6223468 w 9219332"/>
              <a:gd name="connsiteY2" fmla="*/ 2031806 h 5179634"/>
              <a:gd name="connsiteX3" fmla="*/ 9219332 w 9219332"/>
              <a:gd name="connsiteY3" fmla="*/ 2260405 h 5179634"/>
              <a:gd name="connsiteX4" fmla="*/ 9207301 w 9219332"/>
              <a:gd name="connsiteY4" fmla="*/ 5179634 h 5179634"/>
              <a:gd name="connsiteX5" fmla="*/ 48126 w 9219332"/>
              <a:gd name="connsiteY5" fmla="*/ 5179634 h 5179634"/>
              <a:gd name="connsiteX6" fmla="*/ 0 w 9219332"/>
              <a:gd name="connsiteY6" fmla="*/ 1478352 h 5179634"/>
              <a:gd name="connsiteX0" fmla="*/ 0 w 9219332"/>
              <a:gd name="connsiteY0" fmla="*/ 1478352 h 5179634"/>
              <a:gd name="connsiteX1" fmla="*/ 2613995 w 9219332"/>
              <a:gd name="connsiteY1" fmla="*/ 10500 h 5179634"/>
              <a:gd name="connsiteX2" fmla="*/ 6223468 w 9219332"/>
              <a:gd name="connsiteY2" fmla="*/ 2031806 h 5179634"/>
              <a:gd name="connsiteX3" fmla="*/ 9219332 w 9219332"/>
              <a:gd name="connsiteY3" fmla="*/ 2260405 h 5179634"/>
              <a:gd name="connsiteX4" fmla="*/ 9207301 w 9219332"/>
              <a:gd name="connsiteY4" fmla="*/ 5179634 h 5179634"/>
              <a:gd name="connsiteX5" fmla="*/ 48126 w 9219332"/>
              <a:gd name="connsiteY5" fmla="*/ 5179634 h 5179634"/>
              <a:gd name="connsiteX6" fmla="*/ 0 w 9219332"/>
              <a:gd name="connsiteY6" fmla="*/ 1478352 h 5179634"/>
              <a:gd name="connsiteX0" fmla="*/ 0 w 9219332"/>
              <a:gd name="connsiteY0" fmla="*/ 1475965 h 5177247"/>
              <a:gd name="connsiteX1" fmla="*/ 2613995 w 9219332"/>
              <a:gd name="connsiteY1" fmla="*/ 8113 h 5177247"/>
              <a:gd name="connsiteX2" fmla="*/ 6223468 w 9219332"/>
              <a:gd name="connsiteY2" fmla="*/ 2029419 h 5177247"/>
              <a:gd name="connsiteX3" fmla="*/ 9219332 w 9219332"/>
              <a:gd name="connsiteY3" fmla="*/ 2258018 h 5177247"/>
              <a:gd name="connsiteX4" fmla="*/ 9207301 w 9219332"/>
              <a:gd name="connsiteY4" fmla="*/ 5177247 h 5177247"/>
              <a:gd name="connsiteX5" fmla="*/ 48126 w 9219332"/>
              <a:gd name="connsiteY5" fmla="*/ 5177247 h 5177247"/>
              <a:gd name="connsiteX6" fmla="*/ 0 w 9219332"/>
              <a:gd name="connsiteY6" fmla="*/ 1475965 h 5177247"/>
              <a:gd name="connsiteX0" fmla="*/ 0 w 9219332"/>
              <a:gd name="connsiteY0" fmla="*/ 1472966 h 5174248"/>
              <a:gd name="connsiteX1" fmla="*/ 2613995 w 9219332"/>
              <a:gd name="connsiteY1" fmla="*/ 5114 h 5174248"/>
              <a:gd name="connsiteX2" fmla="*/ 6223468 w 9219332"/>
              <a:gd name="connsiteY2" fmla="*/ 2026420 h 5174248"/>
              <a:gd name="connsiteX3" fmla="*/ 9219332 w 9219332"/>
              <a:gd name="connsiteY3" fmla="*/ 2182829 h 5174248"/>
              <a:gd name="connsiteX4" fmla="*/ 9207301 w 9219332"/>
              <a:gd name="connsiteY4" fmla="*/ 5174248 h 5174248"/>
              <a:gd name="connsiteX5" fmla="*/ 48126 w 9219332"/>
              <a:gd name="connsiteY5" fmla="*/ 5174248 h 5174248"/>
              <a:gd name="connsiteX6" fmla="*/ 0 w 9219332"/>
              <a:gd name="connsiteY6" fmla="*/ 1472966 h 5174248"/>
              <a:gd name="connsiteX0" fmla="*/ 0 w 9219332"/>
              <a:gd name="connsiteY0" fmla="*/ 1472966 h 5174248"/>
              <a:gd name="connsiteX1" fmla="*/ 2613995 w 9219332"/>
              <a:gd name="connsiteY1" fmla="*/ 5114 h 5174248"/>
              <a:gd name="connsiteX2" fmla="*/ 6223468 w 9219332"/>
              <a:gd name="connsiteY2" fmla="*/ 2026420 h 5174248"/>
              <a:gd name="connsiteX3" fmla="*/ 9219332 w 9219332"/>
              <a:gd name="connsiteY3" fmla="*/ 2182829 h 5174248"/>
              <a:gd name="connsiteX4" fmla="*/ 9207301 w 9219332"/>
              <a:gd name="connsiteY4" fmla="*/ 5174248 h 5174248"/>
              <a:gd name="connsiteX5" fmla="*/ 48126 w 9219332"/>
              <a:gd name="connsiteY5" fmla="*/ 5174248 h 5174248"/>
              <a:gd name="connsiteX6" fmla="*/ 0 w 9219332"/>
              <a:gd name="connsiteY6" fmla="*/ 1472966 h 5174248"/>
              <a:gd name="connsiteX0" fmla="*/ 0 w 9219332"/>
              <a:gd name="connsiteY0" fmla="*/ 1473550 h 5174832"/>
              <a:gd name="connsiteX1" fmla="*/ 2613995 w 9219332"/>
              <a:gd name="connsiteY1" fmla="*/ 5698 h 5174832"/>
              <a:gd name="connsiteX2" fmla="*/ 6223468 w 9219332"/>
              <a:gd name="connsiteY2" fmla="*/ 2027004 h 5174832"/>
              <a:gd name="connsiteX3" fmla="*/ 9219332 w 9219332"/>
              <a:gd name="connsiteY3" fmla="*/ 2183413 h 5174832"/>
              <a:gd name="connsiteX4" fmla="*/ 9207301 w 9219332"/>
              <a:gd name="connsiteY4" fmla="*/ 5174832 h 5174832"/>
              <a:gd name="connsiteX5" fmla="*/ 48126 w 9219332"/>
              <a:gd name="connsiteY5" fmla="*/ 5174832 h 5174832"/>
              <a:gd name="connsiteX6" fmla="*/ 0 w 9219332"/>
              <a:gd name="connsiteY6" fmla="*/ 1473550 h 5174832"/>
              <a:gd name="connsiteX0" fmla="*/ 0 w 9219332"/>
              <a:gd name="connsiteY0" fmla="*/ 1473550 h 5174832"/>
              <a:gd name="connsiteX1" fmla="*/ 2613995 w 9219332"/>
              <a:gd name="connsiteY1" fmla="*/ 5698 h 5174832"/>
              <a:gd name="connsiteX2" fmla="*/ 6223468 w 9219332"/>
              <a:gd name="connsiteY2" fmla="*/ 2027004 h 5174832"/>
              <a:gd name="connsiteX3" fmla="*/ 9219332 w 9219332"/>
              <a:gd name="connsiteY3" fmla="*/ 2183413 h 5174832"/>
              <a:gd name="connsiteX4" fmla="*/ 9207301 w 9219332"/>
              <a:gd name="connsiteY4" fmla="*/ 5174832 h 5174832"/>
              <a:gd name="connsiteX5" fmla="*/ 48126 w 9219332"/>
              <a:gd name="connsiteY5" fmla="*/ 5174832 h 5174832"/>
              <a:gd name="connsiteX6" fmla="*/ 0 w 9219332"/>
              <a:gd name="connsiteY6" fmla="*/ 1473550 h 5174832"/>
              <a:gd name="connsiteX0" fmla="*/ 0 w 9219332"/>
              <a:gd name="connsiteY0" fmla="*/ 1473550 h 5174832"/>
              <a:gd name="connsiteX1" fmla="*/ 2613995 w 9219332"/>
              <a:gd name="connsiteY1" fmla="*/ 5698 h 5174832"/>
              <a:gd name="connsiteX2" fmla="*/ 6223468 w 9219332"/>
              <a:gd name="connsiteY2" fmla="*/ 2027004 h 5174832"/>
              <a:gd name="connsiteX3" fmla="*/ 9219332 w 9219332"/>
              <a:gd name="connsiteY3" fmla="*/ 2183413 h 5174832"/>
              <a:gd name="connsiteX4" fmla="*/ 9207301 w 9219332"/>
              <a:gd name="connsiteY4" fmla="*/ 5174832 h 5174832"/>
              <a:gd name="connsiteX5" fmla="*/ 48126 w 9219332"/>
              <a:gd name="connsiteY5" fmla="*/ 5174832 h 5174832"/>
              <a:gd name="connsiteX6" fmla="*/ 0 w 9219332"/>
              <a:gd name="connsiteY6" fmla="*/ 1473550 h 5174832"/>
              <a:gd name="connsiteX0" fmla="*/ 0 w 9219332"/>
              <a:gd name="connsiteY0" fmla="*/ 1498176 h 5199458"/>
              <a:gd name="connsiteX1" fmla="*/ 2613995 w 9219332"/>
              <a:gd name="connsiteY1" fmla="*/ 30324 h 5199458"/>
              <a:gd name="connsiteX2" fmla="*/ 6223468 w 9219332"/>
              <a:gd name="connsiteY2" fmla="*/ 2051630 h 5199458"/>
              <a:gd name="connsiteX3" fmla="*/ 9219332 w 9219332"/>
              <a:gd name="connsiteY3" fmla="*/ 2208039 h 5199458"/>
              <a:gd name="connsiteX4" fmla="*/ 9207301 w 9219332"/>
              <a:gd name="connsiteY4" fmla="*/ 5199458 h 5199458"/>
              <a:gd name="connsiteX5" fmla="*/ 48126 w 9219332"/>
              <a:gd name="connsiteY5" fmla="*/ 5199458 h 5199458"/>
              <a:gd name="connsiteX6" fmla="*/ 0 w 9219332"/>
              <a:gd name="connsiteY6" fmla="*/ 1498176 h 5199458"/>
              <a:gd name="connsiteX0" fmla="*/ 0 w 9219332"/>
              <a:gd name="connsiteY0" fmla="*/ 1498176 h 5199458"/>
              <a:gd name="connsiteX1" fmla="*/ 2613995 w 9219332"/>
              <a:gd name="connsiteY1" fmla="*/ 30324 h 5199458"/>
              <a:gd name="connsiteX2" fmla="*/ 6223468 w 9219332"/>
              <a:gd name="connsiteY2" fmla="*/ 2051630 h 5199458"/>
              <a:gd name="connsiteX3" fmla="*/ 9219332 w 9219332"/>
              <a:gd name="connsiteY3" fmla="*/ 2208039 h 5199458"/>
              <a:gd name="connsiteX4" fmla="*/ 9207301 w 9219332"/>
              <a:gd name="connsiteY4" fmla="*/ 5199458 h 5199458"/>
              <a:gd name="connsiteX5" fmla="*/ 48126 w 9219332"/>
              <a:gd name="connsiteY5" fmla="*/ 5199458 h 5199458"/>
              <a:gd name="connsiteX6" fmla="*/ 0 w 9219332"/>
              <a:gd name="connsiteY6" fmla="*/ 1498176 h 5199458"/>
              <a:gd name="connsiteX0" fmla="*/ 0 w 9219332"/>
              <a:gd name="connsiteY0" fmla="*/ 1468793 h 5170075"/>
              <a:gd name="connsiteX1" fmla="*/ 2613995 w 9219332"/>
              <a:gd name="connsiteY1" fmla="*/ 941 h 5170075"/>
              <a:gd name="connsiteX2" fmla="*/ 6223468 w 9219332"/>
              <a:gd name="connsiteY2" fmla="*/ 2022247 h 5170075"/>
              <a:gd name="connsiteX3" fmla="*/ 9219332 w 9219332"/>
              <a:gd name="connsiteY3" fmla="*/ 2178656 h 5170075"/>
              <a:gd name="connsiteX4" fmla="*/ 9207301 w 9219332"/>
              <a:gd name="connsiteY4" fmla="*/ 5170075 h 5170075"/>
              <a:gd name="connsiteX5" fmla="*/ 48126 w 9219332"/>
              <a:gd name="connsiteY5" fmla="*/ 5170075 h 5170075"/>
              <a:gd name="connsiteX6" fmla="*/ 0 w 9219332"/>
              <a:gd name="connsiteY6" fmla="*/ 1468793 h 5170075"/>
              <a:gd name="connsiteX0" fmla="*/ 0 w 9219332"/>
              <a:gd name="connsiteY0" fmla="*/ 1482160 h 5183442"/>
              <a:gd name="connsiteX1" fmla="*/ 2613995 w 9219332"/>
              <a:gd name="connsiteY1" fmla="*/ 14308 h 5183442"/>
              <a:gd name="connsiteX2" fmla="*/ 6223468 w 9219332"/>
              <a:gd name="connsiteY2" fmla="*/ 2035614 h 5183442"/>
              <a:gd name="connsiteX3" fmla="*/ 9219332 w 9219332"/>
              <a:gd name="connsiteY3" fmla="*/ 2192023 h 5183442"/>
              <a:gd name="connsiteX4" fmla="*/ 9207301 w 9219332"/>
              <a:gd name="connsiteY4" fmla="*/ 5183442 h 5183442"/>
              <a:gd name="connsiteX5" fmla="*/ 48126 w 9219332"/>
              <a:gd name="connsiteY5" fmla="*/ 5183442 h 5183442"/>
              <a:gd name="connsiteX6" fmla="*/ 0 w 9219332"/>
              <a:gd name="connsiteY6" fmla="*/ 1482160 h 5183442"/>
              <a:gd name="connsiteX0" fmla="*/ 0 w 9219332"/>
              <a:gd name="connsiteY0" fmla="*/ 1493749 h 5195031"/>
              <a:gd name="connsiteX1" fmla="*/ 2613995 w 9219332"/>
              <a:gd name="connsiteY1" fmla="*/ 25897 h 5195031"/>
              <a:gd name="connsiteX2" fmla="*/ 6223468 w 9219332"/>
              <a:gd name="connsiteY2" fmla="*/ 2047203 h 5195031"/>
              <a:gd name="connsiteX3" fmla="*/ 9219332 w 9219332"/>
              <a:gd name="connsiteY3" fmla="*/ 2203612 h 5195031"/>
              <a:gd name="connsiteX4" fmla="*/ 9207301 w 9219332"/>
              <a:gd name="connsiteY4" fmla="*/ 5195031 h 5195031"/>
              <a:gd name="connsiteX5" fmla="*/ 48126 w 9219332"/>
              <a:gd name="connsiteY5" fmla="*/ 5195031 h 5195031"/>
              <a:gd name="connsiteX6" fmla="*/ 0 w 9219332"/>
              <a:gd name="connsiteY6" fmla="*/ 1493749 h 5195031"/>
              <a:gd name="connsiteX0" fmla="*/ 0 w 9219332"/>
              <a:gd name="connsiteY0" fmla="*/ 1539121 h 5240403"/>
              <a:gd name="connsiteX1" fmla="*/ 2493679 w 9219332"/>
              <a:gd name="connsiteY1" fmla="*/ 23143 h 5240403"/>
              <a:gd name="connsiteX2" fmla="*/ 6223468 w 9219332"/>
              <a:gd name="connsiteY2" fmla="*/ 2092575 h 5240403"/>
              <a:gd name="connsiteX3" fmla="*/ 9219332 w 9219332"/>
              <a:gd name="connsiteY3" fmla="*/ 2248984 h 5240403"/>
              <a:gd name="connsiteX4" fmla="*/ 9207301 w 9219332"/>
              <a:gd name="connsiteY4" fmla="*/ 5240403 h 5240403"/>
              <a:gd name="connsiteX5" fmla="*/ 48126 w 9219332"/>
              <a:gd name="connsiteY5" fmla="*/ 5240403 h 5240403"/>
              <a:gd name="connsiteX6" fmla="*/ 0 w 9219332"/>
              <a:gd name="connsiteY6" fmla="*/ 1539121 h 5240403"/>
              <a:gd name="connsiteX0" fmla="*/ 0 w 9219332"/>
              <a:gd name="connsiteY0" fmla="*/ 1556620 h 5257902"/>
              <a:gd name="connsiteX1" fmla="*/ 2493679 w 9219332"/>
              <a:gd name="connsiteY1" fmla="*/ 40642 h 5257902"/>
              <a:gd name="connsiteX2" fmla="*/ 6223468 w 9219332"/>
              <a:gd name="connsiteY2" fmla="*/ 2110074 h 5257902"/>
              <a:gd name="connsiteX3" fmla="*/ 9219332 w 9219332"/>
              <a:gd name="connsiteY3" fmla="*/ 2266483 h 5257902"/>
              <a:gd name="connsiteX4" fmla="*/ 9207301 w 9219332"/>
              <a:gd name="connsiteY4" fmla="*/ 5257902 h 5257902"/>
              <a:gd name="connsiteX5" fmla="*/ 48126 w 9219332"/>
              <a:gd name="connsiteY5" fmla="*/ 5257902 h 5257902"/>
              <a:gd name="connsiteX6" fmla="*/ 0 w 9219332"/>
              <a:gd name="connsiteY6" fmla="*/ 1556620 h 5257902"/>
              <a:gd name="connsiteX0" fmla="*/ 0 w 9219332"/>
              <a:gd name="connsiteY0" fmla="*/ 1562740 h 5264022"/>
              <a:gd name="connsiteX1" fmla="*/ 2493679 w 9219332"/>
              <a:gd name="connsiteY1" fmla="*/ 46762 h 5264022"/>
              <a:gd name="connsiteX2" fmla="*/ 6223468 w 9219332"/>
              <a:gd name="connsiteY2" fmla="*/ 2116194 h 5264022"/>
              <a:gd name="connsiteX3" fmla="*/ 9219332 w 9219332"/>
              <a:gd name="connsiteY3" fmla="*/ 2272603 h 5264022"/>
              <a:gd name="connsiteX4" fmla="*/ 9207301 w 9219332"/>
              <a:gd name="connsiteY4" fmla="*/ 5264022 h 5264022"/>
              <a:gd name="connsiteX5" fmla="*/ 48126 w 9219332"/>
              <a:gd name="connsiteY5" fmla="*/ 5264022 h 5264022"/>
              <a:gd name="connsiteX6" fmla="*/ 0 w 9219332"/>
              <a:gd name="connsiteY6" fmla="*/ 1562740 h 5264022"/>
              <a:gd name="connsiteX0" fmla="*/ 0 w 9219332"/>
              <a:gd name="connsiteY0" fmla="*/ 1556621 h 5257903"/>
              <a:gd name="connsiteX1" fmla="*/ 2469615 w 9219332"/>
              <a:gd name="connsiteY1" fmla="*/ 40643 h 5257903"/>
              <a:gd name="connsiteX2" fmla="*/ 6223468 w 9219332"/>
              <a:gd name="connsiteY2" fmla="*/ 2110075 h 5257903"/>
              <a:gd name="connsiteX3" fmla="*/ 9219332 w 9219332"/>
              <a:gd name="connsiteY3" fmla="*/ 2266484 h 5257903"/>
              <a:gd name="connsiteX4" fmla="*/ 9207301 w 9219332"/>
              <a:gd name="connsiteY4" fmla="*/ 5257903 h 5257903"/>
              <a:gd name="connsiteX5" fmla="*/ 48126 w 9219332"/>
              <a:gd name="connsiteY5" fmla="*/ 5257903 h 5257903"/>
              <a:gd name="connsiteX6" fmla="*/ 0 w 9219332"/>
              <a:gd name="connsiteY6" fmla="*/ 1556621 h 5257903"/>
              <a:gd name="connsiteX0" fmla="*/ 0 w 9219332"/>
              <a:gd name="connsiteY0" fmla="*/ 1545248 h 5246530"/>
              <a:gd name="connsiteX1" fmla="*/ 2469615 w 9219332"/>
              <a:gd name="connsiteY1" fmla="*/ 29270 h 5246530"/>
              <a:gd name="connsiteX2" fmla="*/ 6223468 w 9219332"/>
              <a:gd name="connsiteY2" fmla="*/ 2098702 h 5246530"/>
              <a:gd name="connsiteX3" fmla="*/ 9219332 w 9219332"/>
              <a:gd name="connsiteY3" fmla="*/ 2255111 h 5246530"/>
              <a:gd name="connsiteX4" fmla="*/ 9207301 w 9219332"/>
              <a:gd name="connsiteY4" fmla="*/ 5246530 h 5246530"/>
              <a:gd name="connsiteX5" fmla="*/ 48126 w 9219332"/>
              <a:gd name="connsiteY5" fmla="*/ 5246530 h 5246530"/>
              <a:gd name="connsiteX6" fmla="*/ 0 w 9219332"/>
              <a:gd name="connsiteY6" fmla="*/ 1545248 h 5246530"/>
              <a:gd name="connsiteX0" fmla="*/ 0 w 9219332"/>
              <a:gd name="connsiteY0" fmla="*/ 1547962 h 5249244"/>
              <a:gd name="connsiteX1" fmla="*/ 2469615 w 9219332"/>
              <a:gd name="connsiteY1" fmla="*/ 31984 h 5249244"/>
              <a:gd name="connsiteX2" fmla="*/ 6223468 w 9219332"/>
              <a:gd name="connsiteY2" fmla="*/ 2101416 h 5249244"/>
              <a:gd name="connsiteX3" fmla="*/ 9219332 w 9219332"/>
              <a:gd name="connsiteY3" fmla="*/ 2257825 h 5249244"/>
              <a:gd name="connsiteX4" fmla="*/ 9207301 w 9219332"/>
              <a:gd name="connsiteY4" fmla="*/ 5249244 h 5249244"/>
              <a:gd name="connsiteX5" fmla="*/ 48126 w 9219332"/>
              <a:gd name="connsiteY5" fmla="*/ 5249244 h 5249244"/>
              <a:gd name="connsiteX6" fmla="*/ 0 w 9219332"/>
              <a:gd name="connsiteY6" fmla="*/ 1547962 h 5249244"/>
              <a:gd name="connsiteX0" fmla="*/ 0 w 9219332"/>
              <a:gd name="connsiteY0" fmla="*/ 1521267 h 5222549"/>
              <a:gd name="connsiteX1" fmla="*/ 2469615 w 9219332"/>
              <a:gd name="connsiteY1" fmla="*/ 5289 h 5222549"/>
              <a:gd name="connsiteX2" fmla="*/ 6223468 w 9219332"/>
              <a:gd name="connsiteY2" fmla="*/ 2014563 h 5222549"/>
              <a:gd name="connsiteX3" fmla="*/ 9219332 w 9219332"/>
              <a:gd name="connsiteY3" fmla="*/ 2231130 h 5222549"/>
              <a:gd name="connsiteX4" fmla="*/ 9207301 w 9219332"/>
              <a:gd name="connsiteY4" fmla="*/ 5222549 h 5222549"/>
              <a:gd name="connsiteX5" fmla="*/ 48126 w 9219332"/>
              <a:gd name="connsiteY5" fmla="*/ 5222549 h 5222549"/>
              <a:gd name="connsiteX6" fmla="*/ 0 w 9219332"/>
              <a:gd name="connsiteY6" fmla="*/ 1521267 h 5222549"/>
              <a:gd name="connsiteX0" fmla="*/ 0 w 9219332"/>
              <a:gd name="connsiteY0" fmla="*/ 1521267 h 5222549"/>
              <a:gd name="connsiteX1" fmla="*/ 2469615 w 9219332"/>
              <a:gd name="connsiteY1" fmla="*/ 5289 h 5222549"/>
              <a:gd name="connsiteX2" fmla="*/ 6223468 w 9219332"/>
              <a:gd name="connsiteY2" fmla="*/ 2014563 h 5222549"/>
              <a:gd name="connsiteX3" fmla="*/ 9219332 w 9219332"/>
              <a:gd name="connsiteY3" fmla="*/ 2231130 h 5222549"/>
              <a:gd name="connsiteX4" fmla="*/ 9207301 w 9219332"/>
              <a:gd name="connsiteY4" fmla="*/ 5222549 h 5222549"/>
              <a:gd name="connsiteX5" fmla="*/ 48126 w 9219332"/>
              <a:gd name="connsiteY5" fmla="*/ 5222549 h 5222549"/>
              <a:gd name="connsiteX6" fmla="*/ 0 w 9219332"/>
              <a:gd name="connsiteY6" fmla="*/ 1521267 h 5222549"/>
              <a:gd name="connsiteX0" fmla="*/ 0 w 9219332"/>
              <a:gd name="connsiteY0" fmla="*/ 1552938 h 5254220"/>
              <a:gd name="connsiteX1" fmla="*/ 2469615 w 9219332"/>
              <a:gd name="connsiteY1" fmla="*/ 36960 h 5254220"/>
              <a:gd name="connsiteX2" fmla="*/ 6223468 w 9219332"/>
              <a:gd name="connsiteY2" fmla="*/ 2046234 h 5254220"/>
              <a:gd name="connsiteX3" fmla="*/ 9219332 w 9219332"/>
              <a:gd name="connsiteY3" fmla="*/ 2262801 h 5254220"/>
              <a:gd name="connsiteX4" fmla="*/ 9207301 w 9219332"/>
              <a:gd name="connsiteY4" fmla="*/ 5254220 h 5254220"/>
              <a:gd name="connsiteX5" fmla="*/ 48126 w 9219332"/>
              <a:gd name="connsiteY5" fmla="*/ 5254220 h 5254220"/>
              <a:gd name="connsiteX6" fmla="*/ 0 w 9219332"/>
              <a:gd name="connsiteY6" fmla="*/ 1552938 h 5254220"/>
              <a:gd name="connsiteX0" fmla="*/ 0 w 9243396"/>
              <a:gd name="connsiteY0" fmla="*/ 1549990 h 5251272"/>
              <a:gd name="connsiteX1" fmla="*/ 2469615 w 9243396"/>
              <a:gd name="connsiteY1" fmla="*/ 34012 h 5251272"/>
              <a:gd name="connsiteX2" fmla="*/ 6223468 w 9243396"/>
              <a:gd name="connsiteY2" fmla="*/ 2043286 h 5251272"/>
              <a:gd name="connsiteX3" fmla="*/ 9243396 w 9243396"/>
              <a:gd name="connsiteY3" fmla="*/ 2187664 h 5251272"/>
              <a:gd name="connsiteX4" fmla="*/ 9207301 w 9243396"/>
              <a:gd name="connsiteY4" fmla="*/ 5251272 h 5251272"/>
              <a:gd name="connsiteX5" fmla="*/ 48126 w 9243396"/>
              <a:gd name="connsiteY5" fmla="*/ 5251272 h 5251272"/>
              <a:gd name="connsiteX6" fmla="*/ 0 w 9243396"/>
              <a:gd name="connsiteY6" fmla="*/ 1549990 h 5251272"/>
              <a:gd name="connsiteX0" fmla="*/ 0 w 9243396"/>
              <a:gd name="connsiteY0" fmla="*/ 1549990 h 5251272"/>
              <a:gd name="connsiteX1" fmla="*/ 2469615 w 9243396"/>
              <a:gd name="connsiteY1" fmla="*/ 34012 h 5251272"/>
              <a:gd name="connsiteX2" fmla="*/ 6223468 w 9243396"/>
              <a:gd name="connsiteY2" fmla="*/ 2043286 h 5251272"/>
              <a:gd name="connsiteX3" fmla="*/ 9243396 w 9243396"/>
              <a:gd name="connsiteY3" fmla="*/ 2187664 h 5251272"/>
              <a:gd name="connsiteX4" fmla="*/ 9207301 w 9243396"/>
              <a:gd name="connsiteY4" fmla="*/ 5251272 h 5251272"/>
              <a:gd name="connsiteX5" fmla="*/ 48126 w 9243396"/>
              <a:gd name="connsiteY5" fmla="*/ 5251272 h 5251272"/>
              <a:gd name="connsiteX6" fmla="*/ 0 w 9243396"/>
              <a:gd name="connsiteY6" fmla="*/ 1549990 h 5251272"/>
              <a:gd name="connsiteX0" fmla="*/ 0 w 9243396"/>
              <a:gd name="connsiteY0" fmla="*/ 1553368 h 5254650"/>
              <a:gd name="connsiteX1" fmla="*/ 2469615 w 9243396"/>
              <a:gd name="connsiteY1" fmla="*/ 37390 h 5254650"/>
              <a:gd name="connsiteX2" fmla="*/ 6223468 w 9243396"/>
              <a:gd name="connsiteY2" fmla="*/ 2046664 h 5254650"/>
              <a:gd name="connsiteX3" fmla="*/ 9243396 w 9243396"/>
              <a:gd name="connsiteY3" fmla="*/ 2191042 h 5254650"/>
              <a:gd name="connsiteX4" fmla="*/ 9207301 w 9243396"/>
              <a:gd name="connsiteY4" fmla="*/ 5254650 h 5254650"/>
              <a:gd name="connsiteX5" fmla="*/ 48126 w 9243396"/>
              <a:gd name="connsiteY5" fmla="*/ 5254650 h 5254650"/>
              <a:gd name="connsiteX6" fmla="*/ 0 w 9243396"/>
              <a:gd name="connsiteY6" fmla="*/ 1553368 h 5254650"/>
              <a:gd name="connsiteX0" fmla="*/ 0 w 9243396"/>
              <a:gd name="connsiteY0" fmla="*/ 1555192 h 5256474"/>
              <a:gd name="connsiteX1" fmla="*/ 2469615 w 9243396"/>
              <a:gd name="connsiteY1" fmla="*/ 39214 h 5256474"/>
              <a:gd name="connsiteX2" fmla="*/ 6223468 w 9243396"/>
              <a:gd name="connsiteY2" fmla="*/ 2048488 h 5256474"/>
              <a:gd name="connsiteX3" fmla="*/ 9243396 w 9243396"/>
              <a:gd name="connsiteY3" fmla="*/ 2192866 h 5256474"/>
              <a:gd name="connsiteX4" fmla="*/ 9207301 w 9243396"/>
              <a:gd name="connsiteY4" fmla="*/ 5256474 h 5256474"/>
              <a:gd name="connsiteX5" fmla="*/ 48126 w 9243396"/>
              <a:gd name="connsiteY5" fmla="*/ 5256474 h 5256474"/>
              <a:gd name="connsiteX6" fmla="*/ 0 w 9243396"/>
              <a:gd name="connsiteY6" fmla="*/ 1555192 h 5256474"/>
              <a:gd name="connsiteX0" fmla="*/ 0 w 9243396"/>
              <a:gd name="connsiteY0" fmla="*/ 1555192 h 5256474"/>
              <a:gd name="connsiteX1" fmla="*/ 2469615 w 9243396"/>
              <a:gd name="connsiteY1" fmla="*/ 39214 h 5256474"/>
              <a:gd name="connsiteX2" fmla="*/ 6223468 w 9243396"/>
              <a:gd name="connsiteY2" fmla="*/ 2048488 h 5256474"/>
              <a:gd name="connsiteX3" fmla="*/ 9243396 w 9243396"/>
              <a:gd name="connsiteY3" fmla="*/ 2192866 h 5256474"/>
              <a:gd name="connsiteX4" fmla="*/ 9207301 w 9243396"/>
              <a:gd name="connsiteY4" fmla="*/ 5256474 h 5256474"/>
              <a:gd name="connsiteX5" fmla="*/ 48126 w 9243396"/>
              <a:gd name="connsiteY5" fmla="*/ 5256474 h 5256474"/>
              <a:gd name="connsiteX6" fmla="*/ 0 w 9243396"/>
              <a:gd name="connsiteY6" fmla="*/ 1555192 h 5256474"/>
              <a:gd name="connsiteX0" fmla="*/ 0 w 9243396"/>
              <a:gd name="connsiteY0" fmla="*/ 1514369 h 5215651"/>
              <a:gd name="connsiteX1" fmla="*/ 2373363 w 9243396"/>
              <a:gd name="connsiteY1" fmla="*/ 34486 h 5215651"/>
              <a:gd name="connsiteX2" fmla="*/ 6223468 w 9243396"/>
              <a:gd name="connsiteY2" fmla="*/ 2007665 h 5215651"/>
              <a:gd name="connsiteX3" fmla="*/ 9243396 w 9243396"/>
              <a:gd name="connsiteY3" fmla="*/ 2152043 h 5215651"/>
              <a:gd name="connsiteX4" fmla="*/ 9207301 w 9243396"/>
              <a:gd name="connsiteY4" fmla="*/ 5215651 h 5215651"/>
              <a:gd name="connsiteX5" fmla="*/ 48126 w 9243396"/>
              <a:gd name="connsiteY5" fmla="*/ 5215651 h 5215651"/>
              <a:gd name="connsiteX6" fmla="*/ 0 w 9243396"/>
              <a:gd name="connsiteY6" fmla="*/ 1514369 h 5215651"/>
              <a:gd name="connsiteX0" fmla="*/ 0 w 9243396"/>
              <a:gd name="connsiteY0" fmla="*/ 1483351 h 5184633"/>
              <a:gd name="connsiteX1" fmla="*/ 2373363 w 9243396"/>
              <a:gd name="connsiteY1" fmla="*/ 3468 h 5184633"/>
              <a:gd name="connsiteX2" fmla="*/ 6271595 w 9243396"/>
              <a:gd name="connsiteY2" fmla="*/ 1868363 h 5184633"/>
              <a:gd name="connsiteX3" fmla="*/ 9243396 w 9243396"/>
              <a:gd name="connsiteY3" fmla="*/ 2121025 h 5184633"/>
              <a:gd name="connsiteX4" fmla="*/ 9207301 w 9243396"/>
              <a:gd name="connsiteY4" fmla="*/ 5184633 h 5184633"/>
              <a:gd name="connsiteX5" fmla="*/ 48126 w 9243396"/>
              <a:gd name="connsiteY5" fmla="*/ 5184633 h 5184633"/>
              <a:gd name="connsiteX6" fmla="*/ 0 w 9243396"/>
              <a:gd name="connsiteY6" fmla="*/ 1483351 h 5184633"/>
              <a:gd name="connsiteX0" fmla="*/ 0 w 9243396"/>
              <a:gd name="connsiteY0" fmla="*/ 1483351 h 5184633"/>
              <a:gd name="connsiteX1" fmla="*/ 2373363 w 9243396"/>
              <a:gd name="connsiteY1" fmla="*/ 3468 h 5184633"/>
              <a:gd name="connsiteX2" fmla="*/ 6271595 w 9243396"/>
              <a:gd name="connsiteY2" fmla="*/ 1868363 h 5184633"/>
              <a:gd name="connsiteX3" fmla="*/ 9243396 w 9243396"/>
              <a:gd name="connsiteY3" fmla="*/ 2121025 h 5184633"/>
              <a:gd name="connsiteX4" fmla="*/ 9207301 w 9243396"/>
              <a:gd name="connsiteY4" fmla="*/ 5184633 h 5184633"/>
              <a:gd name="connsiteX5" fmla="*/ 48126 w 9243396"/>
              <a:gd name="connsiteY5" fmla="*/ 5184633 h 5184633"/>
              <a:gd name="connsiteX6" fmla="*/ 0 w 9243396"/>
              <a:gd name="connsiteY6" fmla="*/ 1483351 h 5184633"/>
              <a:gd name="connsiteX0" fmla="*/ 0 w 9243396"/>
              <a:gd name="connsiteY0" fmla="*/ 1480225 h 5181507"/>
              <a:gd name="connsiteX1" fmla="*/ 2373363 w 9243396"/>
              <a:gd name="connsiteY1" fmla="*/ 342 h 5181507"/>
              <a:gd name="connsiteX2" fmla="*/ 5537669 w 9243396"/>
              <a:gd name="connsiteY2" fmla="*/ 1371942 h 5181507"/>
              <a:gd name="connsiteX3" fmla="*/ 9243396 w 9243396"/>
              <a:gd name="connsiteY3" fmla="*/ 2117899 h 5181507"/>
              <a:gd name="connsiteX4" fmla="*/ 9207301 w 9243396"/>
              <a:gd name="connsiteY4" fmla="*/ 5181507 h 5181507"/>
              <a:gd name="connsiteX5" fmla="*/ 48126 w 9243396"/>
              <a:gd name="connsiteY5" fmla="*/ 5181507 h 5181507"/>
              <a:gd name="connsiteX6" fmla="*/ 0 w 9243396"/>
              <a:gd name="connsiteY6" fmla="*/ 1480225 h 5181507"/>
              <a:gd name="connsiteX0" fmla="*/ 0 w 9243396"/>
              <a:gd name="connsiteY0" fmla="*/ 1480319 h 5181601"/>
              <a:gd name="connsiteX1" fmla="*/ 2373363 w 9243396"/>
              <a:gd name="connsiteY1" fmla="*/ 436 h 5181601"/>
              <a:gd name="connsiteX2" fmla="*/ 5537669 w 9243396"/>
              <a:gd name="connsiteY2" fmla="*/ 1372036 h 5181601"/>
              <a:gd name="connsiteX3" fmla="*/ 9243396 w 9243396"/>
              <a:gd name="connsiteY3" fmla="*/ 2117993 h 5181601"/>
              <a:gd name="connsiteX4" fmla="*/ 9207301 w 9243396"/>
              <a:gd name="connsiteY4" fmla="*/ 5181601 h 5181601"/>
              <a:gd name="connsiteX5" fmla="*/ 48126 w 9243396"/>
              <a:gd name="connsiteY5" fmla="*/ 5181601 h 5181601"/>
              <a:gd name="connsiteX6" fmla="*/ 0 w 9243396"/>
              <a:gd name="connsiteY6" fmla="*/ 1480319 h 5181601"/>
              <a:gd name="connsiteX0" fmla="*/ 0 w 9231365"/>
              <a:gd name="connsiteY0" fmla="*/ 1480111 h 5181393"/>
              <a:gd name="connsiteX1" fmla="*/ 2373363 w 9231365"/>
              <a:gd name="connsiteY1" fmla="*/ 228 h 5181393"/>
              <a:gd name="connsiteX2" fmla="*/ 5537669 w 9231365"/>
              <a:gd name="connsiteY2" fmla="*/ 1371828 h 5181393"/>
              <a:gd name="connsiteX3" fmla="*/ 9231365 w 9231365"/>
              <a:gd name="connsiteY3" fmla="*/ 1985437 h 5181393"/>
              <a:gd name="connsiteX4" fmla="*/ 9207301 w 9231365"/>
              <a:gd name="connsiteY4" fmla="*/ 5181393 h 5181393"/>
              <a:gd name="connsiteX5" fmla="*/ 48126 w 9231365"/>
              <a:gd name="connsiteY5" fmla="*/ 5181393 h 5181393"/>
              <a:gd name="connsiteX6" fmla="*/ 0 w 9231365"/>
              <a:gd name="connsiteY6" fmla="*/ 1480111 h 5181393"/>
              <a:gd name="connsiteX0" fmla="*/ 0 w 9231365"/>
              <a:gd name="connsiteY0" fmla="*/ 1480111 h 5181393"/>
              <a:gd name="connsiteX1" fmla="*/ 2373363 w 9231365"/>
              <a:gd name="connsiteY1" fmla="*/ 228 h 5181393"/>
              <a:gd name="connsiteX2" fmla="*/ 5537669 w 9231365"/>
              <a:gd name="connsiteY2" fmla="*/ 1371828 h 5181393"/>
              <a:gd name="connsiteX3" fmla="*/ 9231365 w 9231365"/>
              <a:gd name="connsiteY3" fmla="*/ 1985437 h 5181393"/>
              <a:gd name="connsiteX4" fmla="*/ 9207301 w 9231365"/>
              <a:gd name="connsiteY4" fmla="*/ 5181393 h 5181393"/>
              <a:gd name="connsiteX5" fmla="*/ 48126 w 9231365"/>
              <a:gd name="connsiteY5" fmla="*/ 5181393 h 5181393"/>
              <a:gd name="connsiteX6" fmla="*/ 0 w 9231365"/>
              <a:gd name="connsiteY6" fmla="*/ 1480111 h 5181393"/>
              <a:gd name="connsiteX0" fmla="*/ 0 w 9231365"/>
              <a:gd name="connsiteY0" fmla="*/ 1480111 h 5181393"/>
              <a:gd name="connsiteX1" fmla="*/ 2373363 w 9231365"/>
              <a:gd name="connsiteY1" fmla="*/ 228 h 5181393"/>
              <a:gd name="connsiteX2" fmla="*/ 5537669 w 9231365"/>
              <a:gd name="connsiteY2" fmla="*/ 1371828 h 5181393"/>
              <a:gd name="connsiteX3" fmla="*/ 9231365 w 9231365"/>
              <a:gd name="connsiteY3" fmla="*/ 1985437 h 5181393"/>
              <a:gd name="connsiteX4" fmla="*/ 9207301 w 9231365"/>
              <a:gd name="connsiteY4" fmla="*/ 5181393 h 5181393"/>
              <a:gd name="connsiteX5" fmla="*/ 48126 w 9231365"/>
              <a:gd name="connsiteY5" fmla="*/ 5181393 h 5181393"/>
              <a:gd name="connsiteX6" fmla="*/ 0 w 9231365"/>
              <a:gd name="connsiteY6" fmla="*/ 1480111 h 5181393"/>
              <a:gd name="connsiteX0" fmla="*/ 0 w 9231365"/>
              <a:gd name="connsiteY0" fmla="*/ 1480237 h 5181519"/>
              <a:gd name="connsiteX1" fmla="*/ 2373363 w 9231365"/>
              <a:gd name="connsiteY1" fmla="*/ 354 h 5181519"/>
              <a:gd name="connsiteX2" fmla="*/ 5537669 w 9231365"/>
              <a:gd name="connsiteY2" fmla="*/ 1371954 h 5181519"/>
              <a:gd name="connsiteX3" fmla="*/ 9231365 w 9231365"/>
              <a:gd name="connsiteY3" fmla="*/ 1985563 h 5181519"/>
              <a:gd name="connsiteX4" fmla="*/ 9207301 w 9231365"/>
              <a:gd name="connsiteY4" fmla="*/ 5181519 h 5181519"/>
              <a:gd name="connsiteX5" fmla="*/ 48126 w 9231365"/>
              <a:gd name="connsiteY5" fmla="*/ 5181519 h 5181519"/>
              <a:gd name="connsiteX6" fmla="*/ 0 w 9231365"/>
              <a:gd name="connsiteY6" fmla="*/ 1480237 h 5181519"/>
              <a:gd name="connsiteX0" fmla="*/ 0 w 9231365"/>
              <a:gd name="connsiteY0" fmla="*/ 1480660 h 5181942"/>
              <a:gd name="connsiteX1" fmla="*/ 2373363 w 9231365"/>
              <a:gd name="connsiteY1" fmla="*/ 777 h 5181942"/>
              <a:gd name="connsiteX2" fmla="*/ 5537669 w 9231365"/>
              <a:gd name="connsiteY2" fmla="*/ 1324251 h 5181942"/>
              <a:gd name="connsiteX3" fmla="*/ 9231365 w 9231365"/>
              <a:gd name="connsiteY3" fmla="*/ 1985986 h 5181942"/>
              <a:gd name="connsiteX4" fmla="*/ 9207301 w 9231365"/>
              <a:gd name="connsiteY4" fmla="*/ 5181942 h 5181942"/>
              <a:gd name="connsiteX5" fmla="*/ 48126 w 9231365"/>
              <a:gd name="connsiteY5" fmla="*/ 5181942 h 5181942"/>
              <a:gd name="connsiteX6" fmla="*/ 0 w 9231365"/>
              <a:gd name="connsiteY6" fmla="*/ 1480660 h 5181942"/>
              <a:gd name="connsiteX0" fmla="*/ 0 w 9231365"/>
              <a:gd name="connsiteY0" fmla="*/ 1480562 h 5181844"/>
              <a:gd name="connsiteX1" fmla="*/ 2373363 w 9231365"/>
              <a:gd name="connsiteY1" fmla="*/ 679 h 5181844"/>
              <a:gd name="connsiteX2" fmla="*/ 5537669 w 9231365"/>
              <a:gd name="connsiteY2" fmla="*/ 1324153 h 5181844"/>
              <a:gd name="connsiteX3" fmla="*/ 9231365 w 9231365"/>
              <a:gd name="connsiteY3" fmla="*/ 1985888 h 5181844"/>
              <a:gd name="connsiteX4" fmla="*/ 9207301 w 9231365"/>
              <a:gd name="connsiteY4" fmla="*/ 5181844 h 5181844"/>
              <a:gd name="connsiteX5" fmla="*/ 48126 w 9231365"/>
              <a:gd name="connsiteY5" fmla="*/ 5181844 h 5181844"/>
              <a:gd name="connsiteX6" fmla="*/ 0 w 9231365"/>
              <a:gd name="connsiteY6" fmla="*/ 1480562 h 5181844"/>
              <a:gd name="connsiteX0" fmla="*/ 0 w 9231365"/>
              <a:gd name="connsiteY0" fmla="*/ 1480562 h 5181844"/>
              <a:gd name="connsiteX1" fmla="*/ 2373363 w 9231365"/>
              <a:gd name="connsiteY1" fmla="*/ 679 h 5181844"/>
              <a:gd name="connsiteX2" fmla="*/ 5537669 w 9231365"/>
              <a:gd name="connsiteY2" fmla="*/ 1324153 h 5181844"/>
              <a:gd name="connsiteX3" fmla="*/ 9231365 w 9231365"/>
              <a:gd name="connsiteY3" fmla="*/ 1985888 h 5181844"/>
              <a:gd name="connsiteX4" fmla="*/ 9207301 w 9231365"/>
              <a:gd name="connsiteY4" fmla="*/ 5181844 h 5181844"/>
              <a:gd name="connsiteX5" fmla="*/ 48126 w 9231365"/>
              <a:gd name="connsiteY5" fmla="*/ 5181844 h 5181844"/>
              <a:gd name="connsiteX6" fmla="*/ 0 w 9231365"/>
              <a:gd name="connsiteY6" fmla="*/ 1480562 h 5181844"/>
              <a:gd name="connsiteX0" fmla="*/ 0 w 9231365"/>
              <a:gd name="connsiteY0" fmla="*/ 1484814 h 5186096"/>
              <a:gd name="connsiteX1" fmla="*/ 2373363 w 9231365"/>
              <a:gd name="connsiteY1" fmla="*/ 4931 h 5186096"/>
              <a:gd name="connsiteX2" fmla="*/ 5537669 w 9231365"/>
              <a:gd name="connsiteY2" fmla="*/ 1328405 h 5186096"/>
              <a:gd name="connsiteX3" fmla="*/ 9231365 w 9231365"/>
              <a:gd name="connsiteY3" fmla="*/ 1990140 h 5186096"/>
              <a:gd name="connsiteX4" fmla="*/ 9207301 w 9231365"/>
              <a:gd name="connsiteY4" fmla="*/ 5186096 h 5186096"/>
              <a:gd name="connsiteX5" fmla="*/ 48126 w 9231365"/>
              <a:gd name="connsiteY5" fmla="*/ 5186096 h 5186096"/>
              <a:gd name="connsiteX6" fmla="*/ 0 w 9231365"/>
              <a:gd name="connsiteY6" fmla="*/ 1484814 h 5186096"/>
              <a:gd name="connsiteX0" fmla="*/ 0 w 9231365"/>
              <a:gd name="connsiteY0" fmla="*/ 1519567 h 5220849"/>
              <a:gd name="connsiteX1" fmla="*/ 2662121 w 9231365"/>
              <a:gd name="connsiteY1" fmla="*/ 3589 h 5220849"/>
              <a:gd name="connsiteX2" fmla="*/ 5537669 w 9231365"/>
              <a:gd name="connsiteY2" fmla="*/ 1363158 h 5220849"/>
              <a:gd name="connsiteX3" fmla="*/ 9231365 w 9231365"/>
              <a:gd name="connsiteY3" fmla="*/ 2024893 h 5220849"/>
              <a:gd name="connsiteX4" fmla="*/ 9207301 w 9231365"/>
              <a:gd name="connsiteY4" fmla="*/ 5220849 h 5220849"/>
              <a:gd name="connsiteX5" fmla="*/ 48126 w 9231365"/>
              <a:gd name="connsiteY5" fmla="*/ 5220849 h 5220849"/>
              <a:gd name="connsiteX6" fmla="*/ 0 w 9231365"/>
              <a:gd name="connsiteY6" fmla="*/ 1519567 h 5220849"/>
              <a:gd name="connsiteX0" fmla="*/ 0 w 9231365"/>
              <a:gd name="connsiteY0" fmla="*/ 1395689 h 5217287"/>
              <a:gd name="connsiteX1" fmla="*/ 2662121 w 9231365"/>
              <a:gd name="connsiteY1" fmla="*/ 27 h 5217287"/>
              <a:gd name="connsiteX2" fmla="*/ 5537669 w 9231365"/>
              <a:gd name="connsiteY2" fmla="*/ 1359596 h 5217287"/>
              <a:gd name="connsiteX3" fmla="*/ 9231365 w 9231365"/>
              <a:gd name="connsiteY3" fmla="*/ 2021331 h 5217287"/>
              <a:gd name="connsiteX4" fmla="*/ 9207301 w 9231365"/>
              <a:gd name="connsiteY4" fmla="*/ 5217287 h 5217287"/>
              <a:gd name="connsiteX5" fmla="*/ 48126 w 9231365"/>
              <a:gd name="connsiteY5" fmla="*/ 5217287 h 5217287"/>
              <a:gd name="connsiteX6" fmla="*/ 0 w 9231365"/>
              <a:gd name="connsiteY6" fmla="*/ 1395689 h 5217287"/>
              <a:gd name="connsiteX0" fmla="*/ 0 w 9231365"/>
              <a:gd name="connsiteY0" fmla="*/ 1395689 h 5217287"/>
              <a:gd name="connsiteX1" fmla="*/ 2662121 w 9231365"/>
              <a:gd name="connsiteY1" fmla="*/ 27 h 5217287"/>
              <a:gd name="connsiteX2" fmla="*/ 5537669 w 9231365"/>
              <a:gd name="connsiteY2" fmla="*/ 1359596 h 5217287"/>
              <a:gd name="connsiteX3" fmla="*/ 9231365 w 9231365"/>
              <a:gd name="connsiteY3" fmla="*/ 2021331 h 5217287"/>
              <a:gd name="connsiteX4" fmla="*/ 9207301 w 9231365"/>
              <a:gd name="connsiteY4" fmla="*/ 5217287 h 5217287"/>
              <a:gd name="connsiteX5" fmla="*/ 48126 w 9231365"/>
              <a:gd name="connsiteY5" fmla="*/ 5217287 h 5217287"/>
              <a:gd name="connsiteX6" fmla="*/ 0 w 9231365"/>
              <a:gd name="connsiteY6" fmla="*/ 1395689 h 5217287"/>
              <a:gd name="connsiteX0" fmla="*/ 0 w 9231365"/>
              <a:gd name="connsiteY0" fmla="*/ 1395694 h 5217292"/>
              <a:gd name="connsiteX1" fmla="*/ 2662121 w 9231365"/>
              <a:gd name="connsiteY1" fmla="*/ 32 h 5217292"/>
              <a:gd name="connsiteX2" fmla="*/ 5537669 w 9231365"/>
              <a:gd name="connsiteY2" fmla="*/ 1359601 h 5217292"/>
              <a:gd name="connsiteX3" fmla="*/ 9231365 w 9231365"/>
              <a:gd name="connsiteY3" fmla="*/ 2021336 h 5217292"/>
              <a:gd name="connsiteX4" fmla="*/ 9207301 w 9231365"/>
              <a:gd name="connsiteY4" fmla="*/ 5217292 h 5217292"/>
              <a:gd name="connsiteX5" fmla="*/ 48126 w 9231365"/>
              <a:gd name="connsiteY5" fmla="*/ 5217292 h 5217292"/>
              <a:gd name="connsiteX6" fmla="*/ 0 w 9231365"/>
              <a:gd name="connsiteY6" fmla="*/ 1395694 h 5217292"/>
              <a:gd name="connsiteX0" fmla="*/ 0 w 9231365"/>
              <a:gd name="connsiteY0" fmla="*/ 1395697 h 5217295"/>
              <a:gd name="connsiteX1" fmla="*/ 2662121 w 9231365"/>
              <a:gd name="connsiteY1" fmla="*/ 35 h 5217295"/>
              <a:gd name="connsiteX2" fmla="*/ 5537669 w 9231365"/>
              <a:gd name="connsiteY2" fmla="*/ 1359604 h 5217295"/>
              <a:gd name="connsiteX3" fmla="*/ 9231365 w 9231365"/>
              <a:gd name="connsiteY3" fmla="*/ 2021339 h 5217295"/>
              <a:gd name="connsiteX4" fmla="*/ 9207301 w 9231365"/>
              <a:gd name="connsiteY4" fmla="*/ 5217295 h 5217295"/>
              <a:gd name="connsiteX5" fmla="*/ 48126 w 9231365"/>
              <a:gd name="connsiteY5" fmla="*/ 5217295 h 5217295"/>
              <a:gd name="connsiteX6" fmla="*/ 0 w 9231365"/>
              <a:gd name="connsiteY6" fmla="*/ 1395697 h 5217295"/>
              <a:gd name="connsiteX0" fmla="*/ 0 w 9231365"/>
              <a:gd name="connsiteY0" fmla="*/ 1399409 h 5221007"/>
              <a:gd name="connsiteX1" fmla="*/ 2662121 w 9231365"/>
              <a:gd name="connsiteY1" fmla="*/ 3747 h 5221007"/>
              <a:gd name="connsiteX2" fmla="*/ 5537669 w 9231365"/>
              <a:gd name="connsiteY2" fmla="*/ 1363316 h 5221007"/>
              <a:gd name="connsiteX3" fmla="*/ 9231365 w 9231365"/>
              <a:gd name="connsiteY3" fmla="*/ 2025051 h 5221007"/>
              <a:gd name="connsiteX4" fmla="*/ 9207301 w 9231365"/>
              <a:gd name="connsiteY4" fmla="*/ 5221007 h 5221007"/>
              <a:gd name="connsiteX5" fmla="*/ 48126 w 9231365"/>
              <a:gd name="connsiteY5" fmla="*/ 5221007 h 5221007"/>
              <a:gd name="connsiteX6" fmla="*/ 0 w 9231365"/>
              <a:gd name="connsiteY6" fmla="*/ 1399409 h 5221007"/>
              <a:gd name="connsiteX0" fmla="*/ 0 w 9231365"/>
              <a:gd name="connsiteY0" fmla="*/ 1399088 h 5220686"/>
              <a:gd name="connsiteX1" fmla="*/ 2662121 w 9231365"/>
              <a:gd name="connsiteY1" fmla="*/ 3426 h 5220686"/>
              <a:gd name="connsiteX2" fmla="*/ 5537669 w 9231365"/>
              <a:gd name="connsiteY2" fmla="*/ 1362995 h 5220686"/>
              <a:gd name="connsiteX3" fmla="*/ 9231365 w 9231365"/>
              <a:gd name="connsiteY3" fmla="*/ 2024730 h 5220686"/>
              <a:gd name="connsiteX4" fmla="*/ 9207301 w 9231365"/>
              <a:gd name="connsiteY4" fmla="*/ 5220686 h 5220686"/>
              <a:gd name="connsiteX5" fmla="*/ 48126 w 9231365"/>
              <a:gd name="connsiteY5" fmla="*/ 5220686 h 5220686"/>
              <a:gd name="connsiteX6" fmla="*/ 0 w 9231365"/>
              <a:gd name="connsiteY6" fmla="*/ 1399088 h 5220686"/>
              <a:gd name="connsiteX0" fmla="*/ 0 w 9231365"/>
              <a:gd name="connsiteY0" fmla="*/ 1399088 h 5220686"/>
              <a:gd name="connsiteX1" fmla="*/ 2662121 w 9231365"/>
              <a:gd name="connsiteY1" fmla="*/ 3426 h 5220686"/>
              <a:gd name="connsiteX2" fmla="*/ 5537669 w 9231365"/>
              <a:gd name="connsiteY2" fmla="*/ 1362995 h 5220686"/>
              <a:gd name="connsiteX3" fmla="*/ 9231365 w 9231365"/>
              <a:gd name="connsiteY3" fmla="*/ 2024730 h 5220686"/>
              <a:gd name="connsiteX4" fmla="*/ 9207301 w 9231365"/>
              <a:gd name="connsiteY4" fmla="*/ 5220686 h 5220686"/>
              <a:gd name="connsiteX5" fmla="*/ 48126 w 9231365"/>
              <a:gd name="connsiteY5" fmla="*/ 5220686 h 5220686"/>
              <a:gd name="connsiteX6" fmla="*/ 0 w 9231365"/>
              <a:gd name="connsiteY6" fmla="*/ 1399088 h 5220686"/>
              <a:gd name="connsiteX0" fmla="*/ 0 w 9231365"/>
              <a:gd name="connsiteY0" fmla="*/ 1398527 h 5220125"/>
              <a:gd name="connsiteX1" fmla="*/ 2662121 w 9231365"/>
              <a:gd name="connsiteY1" fmla="*/ 2865 h 5220125"/>
              <a:gd name="connsiteX2" fmla="*/ 5537669 w 9231365"/>
              <a:gd name="connsiteY2" fmla="*/ 1362434 h 5220125"/>
              <a:gd name="connsiteX3" fmla="*/ 9231365 w 9231365"/>
              <a:gd name="connsiteY3" fmla="*/ 1964012 h 5220125"/>
              <a:gd name="connsiteX4" fmla="*/ 9207301 w 9231365"/>
              <a:gd name="connsiteY4" fmla="*/ 5220125 h 5220125"/>
              <a:gd name="connsiteX5" fmla="*/ 48126 w 9231365"/>
              <a:gd name="connsiteY5" fmla="*/ 5220125 h 5220125"/>
              <a:gd name="connsiteX6" fmla="*/ 0 w 9231365"/>
              <a:gd name="connsiteY6" fmla="*/ 1398527 h 5220125"/>
              <a:gd name="connsiteX0" fmla="*/ 0 w 9231365"/>
              <a:gd name="connsiteY0" fmla="*/ 1399319 h 5220917"/>
              <a:gd name="connsiteX1" fmla="*/ 2662121 w 9231365"/>
              <a:gd name="connsiteY1" fmla="*/ 3657 h 5220917"/>
              <a:gd name="connsiteX2" fmla="*/ 5537669 w 9231365"/>
              <a:gd name="connsiteY2" fmla="*/ 1363226 h 5220917"/>
              <a:gd name="connsiteX3" fmla="*/ 9231365 w 9231365"/>
              <a:gd name="connsiteY3" fmla="*/ 1964804 h 5220917"/>
              <a:gd name="connsiteX4" fmla="*/ 9207301 w 9231365"/>
              <a:gd name="connsiteY4" fmla="*/ 5220917 h 5220917"/>
              <a:gd name="connsiteX5" fmla="*/ 48126 w 9231365"/>
              <a:gd name="connsiteY5" fmla="*/ 5220917 h 5220917"/>
              <a:gd name="connsiteX6" fmla="*/ 0 w 9231365"/>
              <a:gd name="connsiteY6" fmla="*/ 1399319 h 5220917"/>
              <a:gd name="connsiteX0" fmla="*/ 0 w 9231365"/>
              <a:gd name="connsiteY0" fmla="*/ 1399418 h 5221016"/>
              <a:gd name="connsiteX1" fmla="*/ 2662121 w 9231365"/>
              <a:gd name="connsiteY1" fmla="*/ 3756 h 5221016"/>
              <a:gd name="connsiteX2" fmla="*/ 5537669 w 9231365"/>
              <a:gd name="connsiteY2" fmla="*/ 1363325 h 5221016"/>
              <a:gd name="connsiteX3" fmla="*/ 9231365 w 9231365"/>
              <a:gd name="connsiteY3" fmla="*/ 1964903 h 5221016"/>
              <a:gd name="connsiteX4" fmla="*/ 9207301 w 9231365"/>
              <a:gd name="connsiteY4" fmla="*/ 5221016 h 5221016"/>
              <a:gd name="connsiteX5" fmla="*/ 48126 w 9231365"/>
              <a:gd name="connsiteY5" fmla="*/ 5221016 h 5221016"/>
              <a:gd name="connsiteX6" fmla="*/ 0 w 9231365"/>
              <a:gd name="connsiteY6" fmla="*/ 1399418 h 5221016"/>
              <a:gd name="connsiteX0" fmla="*/ 0 w 9231365"/>
              <a:gd name="connsiteY0" fmla="*/ 1399418 h 5221016"/>
              <a:gd name="connsiteX1" fmla="*/ 2662121 w 9231365"/>
              <a:gd name="connsiteY1" fmla="*/ 3756 h 5221016"/>
              <a:gd name="connsiteX2" fmla="*/ 5537669 w 9231365"/>
              <a:gd name="connsiteY2" fmla="*/ 1363325 h 5221016"/>
              <a:gd name="connsiteX3" fmla="*/ 9231365 w 9231365"/>
              <a:gd name="connsiteY3" fmla="*/ 1964903 h 5221016"/>
              <a:gd name="connsiteX4" fmla="*/ 9207301 w 9231365"/>
              <a:gd name="connsiteY4" fmla="*/ 5221016 h 5221016"/>
              <a:gd name="connsiteX5" fmla="*/ 48126 w 9231365"/>
              <a:gd name="connsiteY5" fmla="*/ 5221016 h 5221016"/>
              <a:gd name="connsiteX6" fmla="*/ 0 w 9231365"/>
              <a:gd name="connsiteY6" fmla="*/ 1399418 h 5221016"/>
              <a:gd name="connsiteX0" fmla="*/ 0 w 9231365"/>
              <a:gd name="connsiteY0" fmla="*/ 1399688 h 5221286"/>
              <a:gd name="connsiteX1" fmla="*/ 2662121 w 9231365"/>
              <a:gd name="connsiteY1" fmla="*/ 4026 h 5221286"/>
              <a:gd name="connsiteX2" fmla="*/ 5537669 w 9231365"/>
              <a:gd name="connsiteY2" fmla="*/ 1363595 h 5221286"/>
              <a:gd name="connsiteX3" fmla="*/ 9231365 w 9231365"/>
              <a:gd name="connsiteY3" fmla="*/ 1965173 h 5221286"/>
              <a:gd name="connsiteX4" fmla="*/ 9207301 w 9231365"/>
              <a:gd name="connsiteY4" fmla="*/ 5221286 h 5221286"/>
              <a:gd name="connsiteX5" fmla="*/ 48126 w 9231365"/>
              <a:gd name="connsiteY5" fmla="*/ 5221286 h 5221286"/>
              <a:gd name="connsiteX6" fmla="*/ 0 w 9231365"/>
              <a:gd name="connsiteY6" fmla="*/ 1399688 h 5221286"/>
              <a:gd name="connsiteX0" fmla="*/ 0 w 9219333"/>
              <a:gd name="connsiteY0" fmla="*/ 1215923 h 5217995"/>
              <a:gd name="connsiteX1" fmla="*/ 2650089 w 9219333"/>
              <a:gd name="connsiteY1" fmla="*/ 735 h 5217995"/>
              <a:gd name="connsiteX2" fmla="*/ 5525637 w 9219333"/>
              <a:gd name="connsiteY2" fmla="*/ 1360304 h 5217995"/>
              <a:gd name="connsiteX3" fmla="*/ 9219333 w 9219333"/>
              <a:gd name="connsiteY3" fmla="*/ 1961882 h 5217995"/>
              <a:gd name="connsiteX4" fmla="*/ 9195269 w 9219333"/>
              <a:gd name="connsiteY4" fmla="*/ 5217995 h 5217995"/>
              <a:gd name="connsiteX5" fmla="*/ 36094 w 9219333"/>
              <a:gd name="connsiteY5" fmla="*/ 5217995 h 5217995"/>
              <a:gd name="connsiteX6" fmla="*/ 0 w 9219333"/>
              <a:gd name="connsiteY6" fmla="*/ 1215923 h 5217995"/>
              <a:gd name="connsiteX0" fmla="*/ 0 w 9219333"/>
              <a:gd name="connsiteY0" fmla="*/ 1396225 h 5398297"/>
              <a:gd name="connsiteX1" fmla="*/ 2674153 w 9219333"/>
              <a:gd name="connsiteY1" fmla="*/ 563 h 5398297"/>
              <a:gd name="connsiteX2" fmla="*/ 5525637 w 9219333"/>
              <a:gd name="connsiteY2" fmla="*/ 1540606 h 5398297"/>
              <a:gd name="connsiteX3" fmla="*/ 9219333 w 9219333"/>
              <a:gd name="connsiteY3" fmla="*/ 2142184 h 5398297"/>
              <a:gd name="connsiteX4" fmla="*/ 9195269 w 9219333"/>
              <a:gd name="connsiteY4" fmla="*/ 5398297 h 5398297"/>
              <a:gd name="connsiteX5" fmla="*/ 36094 w 9219333"/>
              <a:gd name="connsiteY5" fmla="*/ 5398297 h 5398297"/>
              <a:gd name="connsiteX6" fmla="*/ 0 w 9219333"/>
              <a:gd name="connsiteY6" fmla="*/ 1396225 h 5398297"/>
              <a:gd name="connsiteX0" fmla="*/ 0 w 9219333"/>
              <a:gd name="connsiteY0" fmla="*/ 1395665 h 5397737"/>
              <a:gd name="connsiteX1" fmla="*/ 2674153 w 9219333"/>
              <a:gd name="connsiteY1" fmla="*/ 3 h 5397737"/>
              <a:gd name="connsiteX2" fmla="*/ 5585795 w 9219333"/>
              <a:gd name="connsiteY2" fmla="*/ 1383636 h 5397737"/>
              <a:gd name="connsiteX3" fmla="*/ 9219333 w 9219333"/>
              <a:gd name="connsiteY3" fmla="*/ 2141624 h 5397737"/>
              <a:gd name="connsiteX4" fmla="*/ 9195269 w 9219333"/>
              <a:gd name="connsiteY4" fmla="*/ 5397737 h 5397737"/>
              <a:gd name="connsiteX5" fmla="*/ 36094 w 9219333"/>
              <a:gd name="connsiteY5" fmla="*/ 5397737 h 5397737"/>
              <a:gd name="connsiteX6" fmla="*/ 0 w 9219333"/>
              <a:gd name="connsiteY6" fmla="*/ 1395665 h 5397737"/>
              <a:gd name="connsiteX0" fmla="*/ 0 w 9219333"/>
              <a:gd name="connsiteY0" fmla="*/ 1395665 h 5397737"/>
              <a:gd name="connsiteX1" fmla="*/ 2674153 w 9219333"/>
              <a:gd name="connsiteY1" fmla="*/ 3 h 5397737"/>
              <a:gd name="connsiteX2" fmla="*/ 5585795 w 9219333"/>
              <a:gd name="connsiteY2" fmla="*/ 1383636 h 5397737"/>
              <a:gd name="connsiteX3" fmla="*/ 9219333 w 9219333"/>
              <a:gd name="connsiteY3" fmla="*/ 2009276 h 5397737"/>
              <a:gd name="connsiteX4" fmla="*/ 9195269 w 9219333"/>
              <a:gd name="connsiteY4" fmla="*/ 5397737 h 5397737"/>
              <a:gd name="connsiteX5" fmla="*/ 36094 w 9219333"/>
              <a:gd name="connsiteY5" fmla="*/ 5397737 h 5397737"/>
              <a:gd name="connsiteX6" fmla="*/ 0 w 9219333"/>
              <a:gd name="connsiteY6" fmla="*/ 1395665 h 5397737"/>
              <a:gd name="connsiteX0" fmla="*/ 0 w 9219333"/>
              <a:gd name="connsiteY0" fmla="*/ 1395666 h 5397738"/>
              <a:gd name="connsiteX1" fmla="*/ 2674153 w 9219333"/>
              <a:gd name="connsiteY1" fmla="*/ 4 h 5397738"/>
              <a:gd name="connsiteX2" fmla="*/ 5585795 w 9219333"/>
              <a:gd name="connsiteY2" fmla="*/ 1383637 h 5397738"/>
              <a:gd name="connsiteX3" fmla="*/ 9219333 w 9219333"/>
              <a:gd name="connsiteY3" fmla="*/ 2009277 h 5397738"/>
              <a:gd name="connsiteX4" fmla="*/ 9195269 w 9219333"/>
              <a:gd name="connsiteY4" fmla="*/ 5397738 h 5397738"/>
              <a:gd name="connsiteX5" fmla="*/ 36094 w 9219333"/>
              <a:gd name="connsiteY5" fmla="*/ 5397738 h 5397738"/>
              <a:gd name="connsiteX6" fmla="*/ 0 w 9219333"/>
              <a:gd name="connsiteY6" fmla="*/ 1395666 h 5397738"/>
              <a:gd name="connsiteX0" fmla="*/ 0 w 9219333"/>
              <a:gd name="connsiteY0" fmla="*/ 1397014 h 5399086"/>
              <a:gd name="connsiteX1" fmla="*/ 2674153 w 9219333"/>
              <a:gd name="connsiteY1" fmla="*/ 1352 h 5399086"/>
              <a:gd name="connsiteX2" fmla="*/ 5585795 w 9219333"/>
              <a:gd name="connsiteY2" fmla="*/ 1384985 h 5399086"/>
              <a:gd name="connsiteX3" fmla="*/ 9219333 w 9219333"/>
              <a:gd name="connsiteY3" fmla="*/ 2010625 h 5399086"/>
              <a:gd name="connsiteX4" fmla="*/ 9195269 w 9219333"/>
              <a:gd name="connsiteY4" fmla="*/ 5399086 h 5399086"/>
              <a:gd name="connsiteX5" fmla="*/ 36094 w 9219333"/>
              <a:gd name="connsiteY5" fmla="*/ 5399086 h 5399086"/>
              <a:gd name="connsiteX6" fmla="*/ 0 w 9219333"/>
              <a:gd name="connsiteY6" fmla="*/ 1397014 h 5399086"/>
              <a:gd name="connsiteX0" fmla="*/ 0 w 9219333"/>
              <a:gd name="connsiteY0" fmla="*/ 1397014 h 5399086"/>
              <a:gd name="connsiteX1" fmla="*/ 2674153 w 9219333"/>
              <a:gd name="connsiteY1" fmla="*/ 1352 h 5399086"/>
              <a:gd name="connsiteX2" fmla="*/ 5585795 w 9219333"/>
              <a:gd name="connsiteY2" fmla="*/ 1384985 h 5399086"/>
              <a:gd name="connsiteX3" fmla="*/ 9219333 w 9219333"/>
              <a:gd name="connsiteY3" fmla="*/ 2010625 h 5399086"/>
              <a:gd name="connsiteX4" fmla="*/ 9195269 w 9219333"/>
              <a:gd name="connsiteY4" fmla="*/ 5399086 h 5399086"/>
              <a:gd name="connsiteX5" fmla="*/ 36094 w 9219333"/>
              <a:gd name="connsiteY5" fmla="*/ 5399086 h 5399086"/>
              <a:gd name="connsiteX6" fmla="*/ 0 w 9219333"/>
              <a:gd name="connsiteY6" fmla="*/ 1397014 h 5399086"/>
              <a:gd name="connsiteX0" fmla="*/ 0 w 9219333"/>
              <a:gd name="connsiteY0" fmla="*/ 1396633 h 5398705"/>
              <a:gd name="connsiteX1" fmla="*/ 2674153 w 9219333"/>
              <a:gd name="connsiteY1" fmla="*/ 971 h 5398705"/>
              <a:gd name="connsiteX2" fmla="*/ 5585795 w 9219333"/>
              <a:gd name="connsiteY2" fmla="*/ 1384604 h 5398705"/>
              <a:gd name="connsiteX3" fmla="*/ 9219333 w 9219333"/>
              <a:gd name="connsiteY3" fmla="*/ 1962118 h 5398705"/>
              <a:gd name="connsiteX4" fmla="*/ 9195269 w 9219333"/>
              <a:gd name="connsiteY4" fmla="*/ 5398705 h 5398705"/>
              <a:gd name="connsiteX5" fmla="*/ 36094 w 9219333"/>
              <a:gd name="connsiteY5" fmla="*/ 5398705 h 5398705"/>
              <a:gd name="connsiteX6" fmla="*/ 0 w 9219333"/>
              <a:gd name="connsiteY6" fmla="*/ 1396633 h 5398705"/>
              <a:gd name="connsiteX0" fmla="*/ 0 w 9219333"/>
              <a:gd name="connsiteY0" fmla="*/ 1396633 h 5398705"/>
              <a:gd name="connsiteX1" fmla="*/ 2674153 w 9219333"/>
              <a:gd name="connsiteY1" fmla="*/ 971 h 5398705"/>
              <a:gd name="connsiteX2" fmla="*/ 5585795 w 9219333"/>
              <a:gd name="connsiteY2" fmla="*/ 1384604 h 5398705"/>
              <a:gd name="connsiteX3" fmla="*/ 9219333 w 9219333"/>
              <a:gd name="connsiteY3" fmla="*/ 1962118 h 5398705"/>
              <a:gd name="connsiteX4" fmla="*/ 9195269 w 9219333"/>
              <a:gd name="connsiteY4" fmla="*/ 5398705 h 5398705"/>
              <a:gd name="connsiteX5" fmla="*/ 36094 w 9219333"/>
              <a:gd name="connsiteY5" fmla="*/ 5398705 h 5398705"/>
              <a:gd name="connsiteX6" fmla="*/ 0 w 9219333"/>
              <a:gd name="connsiteY6" fmla="*/ 1396633 h 5398705"/>
              <a:gd name="connsiteX0" fmla="*/ 0 w 9219333"/>
              <a:gd name="connsiteY0" fmla="*/ 1396945 h 5399017"/>
              <a:gd name="connsiteX1" fmla="*/ 2674153 w 9219333"/>
              <a:gd name="connsiteY1" fmla="*/ 1283 h 5399017"/>
              <a:gd name="connsiteX2" fmla="*/ 5585795 w 9219333"/>
              <a:gd name="connsiteY2" fmla="*/ 1384916 h 5399017"/>
              <a:gd name="connsiteX3" fmla="*/ 9219333 w 9219333"/>
              <a:gd name="connsiteY3" fmla="*/ 1962430 h 5399017"/>
              <a:gd name="connsiteX4" fmla="*/ 9195269 w 9219333"/>
              <a:gd name="connsiteY4" fmla="*/ 5399017 h 5399017"/>
              <a:gd name="connsiteX5" fmla="*/ 36094 w 9219333"/>
              <a:gd name="connsiteY5" fmla="*/ 5399017 h 5399017"/>
              <a:gd name="connsiteX6" fmla="*/ 0 w 9219333"/>
              <a:gd name="connsiteY6" fmla="*/ 1396945 h 5399017"/>
              <a:gd name="connsiteX0" fmla="*/ 0 w 9219333"/>
              <a:gd name="connsiteY0" fmla="*/ 1396945 h 5399017"/>
              <a:gd name="connsiteX1" fmla="*/ 2674153 w 9219333"/>
              <a:gd name="connsiteY1" fmla="*/ 1283 h 5399017"/>
              <a:gd name="connsiteX2" fmla="*/ 5585795 w 9219333"/>
              <a:gd name="connsiteY2" fmla="*/ 1384916 h 5399017"/>
              <a:gd name="connsiteX3" fmla="*/ 9219333 w 9219333"/>
              <a:gd name="connsiteY3" fmla="*/ 1962430 h 5399017"/>
              <a:gd name="connsiteX4" fmla="*/ 9195269 w 9219333"/>
              <a:gd name="connsiteY4" fmla="*/ 5399017 h 5399017"/>
              <a:gd name="connsiteX5" fmla="*/ 36094 w 9219333"/>
              <a:gd name="connsiteY5" fmla="*/ 5399017 h 5399017"/>
              <a:gd name="connsiteX6" fmla="*/ 0 w 9219333"/>
              <a:gd name="connsiteY6" fmla="*/ 1396945 h 5399017"/>
              <a:gd name="connsiteX0" fmla="*/ 0 w 9219333"/>
              <a:gd name="connsiteY0" fmla="*/ 1400187 h 5402259"/>
              <a:gd name="connsiteX1" fmla="*/ 2674153 w 9219333"/>
              <a:gd name="connsiteY1" fmla="*/ 4525 h 5402259"/>
              <a:gd name="connsiteX2" fmla="*/ 5585795 w 9219333"/>
              <a:gd name="connsiteY2" fmla="*/ 1388158 h 5402259"/>
              <a:gd name="connsiteX3" fmla="*/ 9219333 w 9219333"/>
              <a:gd name="connsiteY3" fmla="*/ 1965672 h 5402259"/>
              <a:gd name="connsiteX4" fmla="*/ 9195269 w 9219333"/>
              <a:gd name="connsiteY4" fmla="*/ 5402259 h 5402259"/>
              <a:gd name="connsiteX5" fmla="*/ 36094 w 9219333"/>
              <a:gd name="connsiteY5" fmla="*/ 5402259 h 5402259"/>
              <a:gd name="connsiteX6" fmla="*/ 0 w 9219333"/>
              <a:gd name="connsiteY6" fmla="*/ 1400187 h 5402259"/>
              <a:gd name="connsiteX0" fmla="*/ 10488 w 9229821"/>
              <a:gd name="connsiteY0" fmla="*/ 1400187 h 5426411"/>
              <a:gd name="connsiteX1" fmla="*/ 2684641 w 9229821"/>
              <a:gd name="connsiteY1" fmla="*/ 4525 h 5426411"/>
              <a:gd name="connsiteX2" fmla="*/ 5596283 w 9229821"/>
              <a:gd name="connsiteY2" fmla="*/ 1388158 h 5426411"/>
              <a:gd name="connsiteX3" fmla="*/ 9229821 w 9229821"/>
              <a:gd name="connsiteY3" fmla="*/ 1965672 h 5426411"/>
              <a:gd name="connsiteX4" fmla="*/ 9205757 w 9229821"/>
              <a:gd name="connsiteY4" fmla="*/ 5402259 h 5426411"/>
              <a:gd name="connsiteX5" fmla="*/ 0 w 9229821"/>
              <a:gd name="connsiteY5" fmla="*/ 5426411 h 5426411"/>
              <a:gd name="connsiteX6" fmla="*/ 10488 w 9229821"/>
              <a:gd name="connsiteY6" fmla="*/ 1400187 h 5426411"/>
              <a:gd name="connsiteX0" fmla="*/ 0 w 9219333"/>
              <a:gd name="connsiteY0" fmla="*/ 1400187 h 5426411"/>
              <a:gd name="connsiteX1" fmla="*/ 2674153 w 9219333"/>
              <a:gd name="connsiteY1" fmla="*/ 4525 h 5426411"/>
              <a:gd name="connsiteX2" fmla="*/ 5585795 w 9219333"/>
              <a:gd name="connsiteY2" fmla="*/ 1388158 h 5426411"/>
              <a:gd name="connsiteX3" fmla="*/ 9219333 w 9219333"/>
              <a:gd name="connsiteY3" fmla="*/ 1965672 h 5426411"/>
              <a:gd name="connsiteX4" fmla="*/ 9195269 w 9219333"/>
              <a:gd name="connsiteY4" fmla="*/ 5402259 h 5426411"/>
              <a:gd name="connsiteX5" fmla="*/ 12803 w 9219333"/>
              <a:gd name="connsiteY5" fmla="*/ 5426411 h 5426411"/>
              <a:gd name="connsiteX6" fmla="*/ 0 w 9219333"/>
              <a:gd name="connsiteY6" fmla="*/ 1400187 h 5426411"/>
              <a:gd name="connsiteX0" fmla="*/ 11116 w 9230449"/>
              <a:gd name="connsiteY0" fmla="*/ 1400187 h 5426411"/>
              <a:gd name="connsiteX1" fmla="*/ 2685269 w 9230449"/>
              <a:gd name="connsiteY1" fmla="*/ 4525 h 5426411"/>
              <a:gd name="connsiteX2" fmla="*/ 5596911 w 9230449"/>
              <a:gd name="connsiteY2" fmla="*/ 1388158 h 5426411"/>
              <a:gd name="connsiteX3" fmla="*/ 9230449 w 9230449"/>
              <a:gd name="connsiteY3" fmla="*/ 1965672 h 5426411"/>
              <a:gd name="connsiteX4" fmla="*/ 9206385 w 9230449"/>
              <a:gd name="connsiteY4" fmla="*/ 5402259 h 5426411"/>
              <a:gd name="connsiteX5" fmla="*/ 628 w 9230449"/>
              <a:gd name="connsiteY5" fmla="*/ 5426411 h 5426411"/>
              <a:gd name="connsiteX6" fmla="*/ 11116 w 9230449"/>
              <a:gd name="connsiteY6" fmla="*/ 1400187 h 5426411"/>
              <a:gd name="connsiteX0" fmla="*/ 225 w 9219558"/>
              <a:gd name="connsiteY0" fmla="*/ 1400187 h 5438486"/>
              <a:gd name="connsiteX1" fmla="*/ 2674378 w 9219558"/>
              <a:gd name="connsiteY1" fmla="*/ 4525 h 5438486"/>
              <a:gd name="connsiteX2" fmla="*/ 5586020 w 9219558"/>
              <a:gd name="connsiteY2" fmla="*/ 1388158 h 5438486"/>
              <a:gd name="connsiteX3" fmla="*/ 9219558 w 9219558"/>
              <a:gd name="connsiteY3" fmla="*/ 1965672 h 5438486"/>
              <a:gd name="connsiteX4" fmla="*/ 9195494 w 9219558"/>
              <a:gd name="connsiteY4" fmla="*/ 5402259 h 5438486"/>
              <a:gd name="connsiteX5" fmla="*/ 1383 w 9219558"/>
              <a:gd name="connsiteY5" fmla="*/ 5438486 h 5438486"/>
              <a:gd name="connsiteX6" fmla="*/ 225 w 9219558"/>
              <a:gd name="connsiteY6" fmla="*/ 1400187 h 5438486"/>
              <a:gd name="connsiteX0" fmla="*/ 0 w 9219333"/>
              <a:gd name="connsiteY0" fmla="*/ 1400187 h 5402259"/>
              <a:gd name="connsiteX1" fmla="*/ 2674153 w 9219333"/>
              <a:gd name="connsiteY1" fmla="*/ 4525 h 5402259"/>
              <a:gd name="connsiteX2" fmla="*/ 5585795 w 9219333"/>
              <a:gd name="connsiteY2" fmla="*/ 1388158 h 5402259"/>
              <a:gd name="connsiteX3" fmla="*/ 9219333 w 9219333"/>
              <a:gd name="connsiteY3" fmla="*/ 1965672 h 5402259"/>
              <a:gd name="connsiteX4" fmla="*/ 9195269 w 9219333"/>
              <a:gd name="connsiteY4" fmla="*/ 5402259 h 5402259"/>
              <a:gd name="connsiteX5" fmla="*/ 58781 w 9219333"/>
              <a:gd name="connsiteY5" fmla="*/ 5371568 h 5402259"/>
              <a:gd name="connsiteX6" fmla="*/ 0 w 9219333"/>
              <a:gd name="connsiteY6" fmla="*/ 1400187 h 5402259"/>
              <a:gd name="connsiteX0" fmla="*/ 4565 w 9223898"/>
              <a:gd name="connsiteY0" fmla="*/ 1400187 h 5409807"/>
              <a:gd name="connsiteX1" fmla="*/ 2678718 w 9223898"/>
              <a:gd name="connsiteY1" fmla="*/ 4525 h 5409807"/>
              <a:gd name="connsiteX2" fmla="*/ 5590360 w 9223898"/>
              <a:gd name="connsiteY2" fmla="*/ 1388158 h 5409807"/>
              <a:gd name="connsiteX3" fmla="*/ 9223898 w 9223898"/>
              <a:gd name="connsiteY3" fmla="*/ 1965672 h 5409807"/>
              <a:gd name="connsiteX4" fmla="*/ 9199834 w 9223898"/>
              <a:gd name="connsiteY4" fmla="*/ 5402259 h 5409807"/>
              <a:gd name="connsiteX5" fmla="*/ 921 w 9223898"/>
              <a:gd name="connsiteY5" fmla="*/ 5409807 h 5409807"/>
              <a:gd name="connsiteX6" fmla="*/ 4565 w 9223898"/>
              <a:gd name="connsiteY6" fmla="*/ 1400187 h 5409807"/>
              <a:gd name="connsiteX0" fmla="*/ 4565 w 9223898"/>
              <a:gd name="connsiteY0" fmla="*/ 1400187 h 5409807"/>
              <a:gd name="connsiteX1" fmla="*/ 2678718 w 9223898"/>
              <a:gd name="connsiteY1" fmla="*/ 4525 h 5409807"/>
              <a:gd name="connsiteX2" fmla="*/ 5590360 w 9223898"/>
              <a:gd name="connsiteY2" fmla="*/ 1388158 h 5409807"/>
              <a:gd name="connsiteX3" fmla="*/ 9223898 w 9223898"/>
              <a:gd name="connsiteY3" fmla="*/ 1965672 h 5409807"/>
              <a:gd name="connsiteX4" fmla="*/ 9079788 w 9223898"/>
              <a:gd name="connsiteY4" fmla="*/ 5254083 h 5409807"/>
              <a:gd name="connsiteX5" fmla="*/ 921 w 9223898"/>
              <a:gd name="connsiteY5" fmla="*/ 5409807 h 5409807"/>
              <a:gd name="connsiteX6" fmla="*/ 4565 w 9223898"/>
              <a:gd name="connsiteY6" fmla="*/ 1400187 h 5409807"/>
              <a:gd name="connsiteX0" fmla="*/ 4565 w 9229434"/>
              <a:gd name="connsiteY0" fmla="*/ 1400187 h 5409807"/>
              <a:gd name="connsiteX1" fmla="*/ 2678718 w 9229434"/>
              <a:gd name="connsiteY1" fmla="*/ 4525 h 5409807"/>
              <a:gd name="connsiteX2" fmla="*/ 5590360 w 9229434"/>
              <a:gd name="connsiteY2" fmla="*/ 1388158 h 5409807"/>
              <a:gd name="connsiteX3" fmla="*/ 9223898 w 9229434"/>
              <a:gd name="connsiteY3" fmla="*/ 1965672 h 5409807"/>
              <a:gd name="connsiteX4" fmla="*/ 9228645 w 9229434"/>
              <a:gd name="connsiteY4" fmla="*/ 5407039 h 5409807"/>
              <a:gd name="connsiteX5" fmla="*/ 921 w 9229434"/>
              <a:gd name="connsiteY5" fmla="*/ 5409807 h 5409807"/>
              <a:gd name="connsiteX6" fmla="*/ 4565 w 9229434"/>
              <a:gd name="connsiteY6" fmla="*/ 1400187 h 5409807"/>
              <a:gd name="connsiteX0" fmla="*/ 4565 w 9229434"/>
              <a:gd name="connsiteY0" fmla="*/ 1399152 h 5408772"/>
              <a:gd name="connsiteX1" fmla="*/ 2678718 w 9229434"/>
              <a:gd name="connsiteY1" fmla="*/ 3490 h 5408772"/>
              <a:gd name="connsiteX2" fmla="*/ 5590360 w 9229434"/>
              <a:gd name="connsiteY2" fmla="*/ 1387123 h 5408772"/>
              <a:gd name="connsiteX3" fmla="*/ 9223898 w 9229434"/>
              <a:gd name="connsiteY3" fmla="*/ 1969416 h 5408772"/>
              <a:gd name="connsiteX4" fmla="*/ 9228645 w 9229434"/>
              <a:gd name="connsiteY4" fmla="*/ 5406004 h 5408772"/>
              <a:gd name="connsiteX5" fmla="*/ 921 w 9229434"/>
              <a:gd name="connsiteY5" fmla="*/ 5408772 h 5408772"/>
              <a:gd name="connsiteX6" fmla="*/ 4565 w 9229434"/>
              <a:gd name="connsiteY6" fmla="*/ 1399152 h 5408772"/>
              <a:gd name="connsiteX0" fmla="*/ 224 w 9229895"/>
              <a:gd name="connsiteY0" fmla="*/ 1400449 h 5405288"/>
              <a:gd name="connsiteX1" fmla="*/ 2679179 w 9229895"/>
              <a:gd name="connsiteY1" fmla="*/ 6 h 5405288"/>
              <a:gd name="connsiteX2" fmla="*/ 5590821 w 9229895"/>
              <a:gd name="connsiteY2" fmla="*/ 1383639 h 5405288"/>
              <a:gd name="connsiteX3" fmla="*/ 9224359 w 9229895"/>
              <a:gd name="connsiteY3" fmla="*/ 1965932 h 5405288"/>
              <a:gd name="connsiteX4" fmla="*/ 9229106 w 9229895"/>
              <a:gd name="connsiteY4" fmla="*/ 5402520 h 5405288"/>
              <a:gd name="connsiteX5" fmla="*/ 1382 w 9229895"/>
              <a:gd name="connsiteY5" fmla="*/ 5405288 h 5405288"/>
              <a:gd name="connsiteX6" fmla="*/ 224 w 9229895"/>
              <a:gd name="connsiteY6" fmla="*/ 1400449 h 5405288"/>
              <a:gd name="connsiteX0" fmla="*/ 157384 w 9228594"/>
              <a:gd name="connsiteY0" fmla="*/ 1371769 h 5405287"/>
              <a:gd name="connsiteX1" fmla="*/ 2677878 w 9228594"/>
              <a:gd name="connsiteY1" fmla="*/ 5 h 5405287"/>
              <a:gd name="connsiteX2" fmla="*/ 5589520 w 9228594"/>
              <a:gd name="connsiteY2" fmla="*/ 1383638 h 5405287"/>
              <a:gd name="connsiteX3" fmla="*/ 9223058 w 9228594"/>
              <a:gd name="connsiteY3" fmla="*/ 1965931 h 5405287"/>
              <a:gd name="connsiteX4" fmla="*/ 9227805 w 9228594"/>
              <a:gd name="connsiteY4" fmla="*/ 5402519 h 5405287"/>
              <a:gd name="connsiteX5" fmla="*/ 81 w 9228594"/>
              <a:gd name="connsiteY5" fmla="*/ 5405287 h 5405287"/>
              <a:gd name="connsiteX6" fmla="*/ 157384 w 9228594"/>
              <a:gd name="connsiteY6" fmla="*/ 1371769 h 5405287"/>
              <a:gd name="connsiteX0" fmla="*/ 223 w 9229895"/>
              <a:gd name="connsiteY0" fmla="*/ 1362217 h 5405295"/>
              <a:gd name="connsiteX1" fmla="*/ 2679179 w 9229895"/>
              <a:gd name="connsiteY1" fmla="*/ 13 h 5405295"/>
              <a:gd name="connsiteX2" fmla="*/ 5590821 w 9229895"/>
              <a:gd name="connsiteY2" fmla="*/ 1383646 h 5405295"/>
              <a:gd name="connsiteX3" fmla="*/ 9224359 w 9229895"/>
              <a:gd name="connsiteY3" fmla="*/ 1965939 h 5405295"/>
              <a:gd name="connsiteX4" fmla="*/ 9229106 w 9229895"/>
              <a:gd name="connsiteY4" fmla="*/ 5402527 h 5405295"/>
              <a:gd name="connsiteX5" fmla="*/ 1382 w 9229895"/>
              <a:gd name="connsiteY5" fmla="*/ 5405295 h 5405295"/>
              <a:gd name="connsiteX6" fmla="*/ 223 w 9229895"/>
              <a:gd name="connsiteY6" fmla="*/ 1362217 h 5405295"/>
              <a:gd name="connsiteX0" fmla="*/ 223 w 9229895"/>
              <a:gd name="connsiteY0" fmla="*/ 1362217 h 5405295"/>
              <a:gd name="connsiteX1" fmla="*/ 2679179 w 9229895"/>
              <a:gd name="connsiteY1" fmla="*/ 13 h 5405295"/>
              <a:gd name="connsiteX2" fmla="*/ 5590821 w 9229895"/>
              <a:gd name="connsiteY2" fmla="*/ 1383646 h 5405295"/>
              <a:gd name="connsiteX3" fmla="*/ 9224359 w 9229895"/>
              <a:gd name="connsiteY3" fmla="*/ 1965939 h 5405295"/>
              <a:gd name="connsiteX4" fmla="*/ 9229106 w 9229895"/>
              <a:gd name="connsiteY4" fmla="*/ 5402527 h 5405295"/>
              <a:gd name="connsiteX5" fmla="*/ 1382 w 9229895"/>
              <a:gd name="connsiteY5" fmla="*/ 5405295 h 5405295"/>
              <a:gd name="connsiteX6" fmla="*/ 223 w 9229895"/>
              <a:gd name="connsiteY6" fmla="*/ 1362217 h 5405295"/>
              <a:gd name="connsiteX0" fmla="*/ 223 w 9229895"/>
              <a:gd name="connsiteY0" fmla="*/ 1362217 h 5405295"/>
              <a:gd name="connsiteX1" fmla="*/ 2679179 w 9229895"/>
              <a:gd name="connsiteY1" fmla="*/ 13 h 5405295"/>
              <a:gd name="connsiteX2" fmla="*/ 5590821 w 9229895"/>
              <a:gd name="connsiteY2" fmla="*/ 1383646 h 5405295"/>
              <a:gd name="connsiteX3" fmla="*/ 9224359 w 9229895"/>
              <a:gd name="connsiteY3" fmla="*/ 1965939 h 5405295"/>
              <a:gd name="connsiteX4" fmla="*/ 9229106 w 9229895"/>
              <a:gd name="connsiteY4" fmla="*/ 5402527 h 5405295"/>
              <a:gd name="connsiteX5" fmla="*/ 1382 w 9229895"/>
              <a:gd name="connsiteY5" fmla="*/ 5405295 h 5405295"/>
              <a:gd name="connsiteX6" fmla="*/ 223 w 9229895"/>
              <a:gd name="connsiteY6" fmla="*/ 1362217 h 5405295"/>
              <a:gd name="connsiteX0" fmla="*/ 223 w 9229895"/>
              <a:gd name="connsiteY0" fmla="*/ 1363702 h 5406780"/>
              <a:gd name="connsiteX1" fmla="*/ 2679179 w 9229895"/>
              <a:gd name="connsiteY1" fmla="*/ 1498 h 5406780"/>
              <a:gd name="connsiteX2" fmla="*/ 5590821 w 9229895"/>
              <a:gd name="connsiteY2" fmla="*/ 1385131 h 5406780"/>
              <a:gd name="connsiteX3" fmla="*/ 9224359 w 9229895"/>
              <a:gd name="connsiteY3" fmla="*/ 1967424 h 5406780"/>
              <a:gd name="connsiteX4" fmla="*/ 9229106 w 9229895"/>
              <a:gd name="connsiteY4" fmla="*/ 5404012 h 5406780"/>
              <a:gd name="connsiteX5" fmla="*/ 1382 w 9229895"/>
              <a:gd name="connsiteY5" fmla="*/ 5406780 h 5406780"/>
              <a:gd name="connsiteX6" fmla="*/ 223 w 9229895"/>
              <a:gd name="connsiteY6" fmla="*/ 1363702 h 5406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229895" h="5406780">
                <a:moveTo>
                  <a:pt x="223" y="1363702"/>
                </a:moveTo>
                <a:cubicBezTo>
                  <a:pt x="776784" y="694686"/>
                  <a:pt x="1565447" y="46228"/>
                  <a:pt x="2679179" y="1498"/>
                </a:cubicBezTo>
                <a:cubicBezTo>
                  <a:pt x="3792911" y="-43232"/>
                  <a:pt x="4924544" y="924647"/>
                  <a:pt x="5590821" y="1385131"/>
                </a:cubicBezTo>
                <a:cubicBezTo>
                  <a:pt x="6257098" y="1845615"/>
                  <a:pt x="7574028" y="2886575"/>
                  <a:pt x="9224359" y="1967424"/>
                </a:cubicBezTo>
                <a:cubicBezTo>
                  <a:pt x="9220349" y="2940500"/>
                  <a:pt x="9233116" y="4430936"/>
                  <a:pt x="9229106" y="5404012"/>
                </a:cubicBezTo>
                <a:lnTo>
                  <a:pt x="1382" y="5406780"/>
                </a:lnTo>
                <a:cubicBezTo>
                  <a:pt x="-2886" y="4064705"/>
                  <a:pt x="4491" y="2705777"/>
                  <a:pt x="223" y="1363702"/>
                </a:cubicBezTo>
                <a:close/>
              </a:path>
            </a:pathLst>
          </a:custGeom>
          <a:gradFill flip="none" rotWithShape="1">
            <a:gsLst>
              <a:gs pos="0">
                <a:schemeClr val="bg1">
                  <a:lumMod val="85000"/>
                </a:schemeClr>
              </a:gs>
              <a:gs pos="29000">
                <a:srgbClr val="F3F3F3"/>
              </a:gs>
              <a:gs pos="82000">
                <a:schemeClr val="bg1"/>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AC392DC9-9688-4E44-A90B-C333AD8FEA09}" type="slidenum">
              <a:rPr lang="en-US" smtClean="0"/>
              <a:t>‹#›</a:t>
            </a:fld>
            <a:endParaRPr lang="en-US" dirty="0"/>
          </a:p>
        </p:txBody>
      </p:sp>
      <p:sp>
        <p:nvSpPr>
          <p:cNvPr id="13" name="Text Placeholder 12"/>
          <p:cNvSpPr>
            <a:spLocks noGrp="1"/>
          </p:cNvSpPr>
          <p:nvPr>
            <p:ph type="body" sz="quarter" idx="13" hasCustomPrompt="1"/>
          </p:nvPr>
        </p:nvSpPr>
        <p:spPr>
          <a:xfrm>
            <a:off x="2590799" y="1752600"/>
            <a:ext cx="2057401" cy="1752600"/>
          </a:xfrm>
        </p:spPr>
        <p:txBody>
          <a:bodyPr anchor="ctr" anchorCtr="0">
            <a:noAutofit/>
          </a:bodyPr>
          <a:lstStyle>
            <a:lvl1pPr marL="0" indent="0" algn="ctr">
              <a:buFontTx/>
              <a:buNone/>
              <a:defRPr sz="11500" b="0" i="0" baseline="0">
                <a:solidFill>
                  <a:srgbClr val="A0B94F"/>
                </a:solidFill>
                <a:effectLst/>
                <a:latin typeface="Adobe Fan Heiti Std B" pitchFamily="34" charset="-128"/>
                <a:ea typeface="Adobe Fan Heiti Std B" pitchFamily="34" charset="-128"/>
              </a:defRPr>
            </a:lvl1pPr>
          </a:lstStyle>
          <a:p>
            <a:pPr lvl="0"/>
            <a:r>
              <a:rPr lang="en-US" dirty="0" smtClean="0"/>
              <a:t>1</a:t>
            </a:r>
            <a:endParaRPr lang="en-US" dirty="0"/>
          </a:p>
        </p:txBody>
      </p:sp>
      <p:sp>
        <p:nvSpPr>
          <p:cNvPr id="11" name="Subtitle 2"/>
          <p:cNvSpPr txBox="1">
            <a:spLocks/>
          </p:cNvSpPr>
          <p:nvPr userDrawn="1"/>
        </p:nvSpPr>
        <p:spPr>
          <a:xfrm>
            <a:off x="685800" y="2133600"/>
            <a:ext cx="2362200" cy="1066800"/>
          </a:xfrm>
          <a:prstGeom prst="rect">
            <a:avLst/>
          </a:prstGeom>
          <a:noFill/>
        </p:spPr>
        <p:txBody>
          <a:bodyPr vert="horz" lIns="91440" tIns="45720" rIns="91440" bIns="45720" rtlCol="0">
            <a:normAutofit/>
          </a:bodyPr>
          <a:lstStyle>
            <a:lvl1pPr marL="0" indent="0" algn="l" defTabSz="914400" rtl="0" eaLnBrk="1" latinLnBrk="0" hangingPunct="1">
              <a:lnSpc>
                <a:spcPts val="6800"/>
              </a:lnSpc>
              <a:spcBef>
                <a:spcPts val="600"/>
              </a:spcBef>
              <a:spcAft>
                <a:spcPts val="600"/>
              </a:spcAft>
              <a:buFont typeface="Arial" pitchFamily="34" charset="0"/>
              <a:buNone/>
              <a:defRPr sz="6600" kern="1200" baseline="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3600" dirty="0" smtClean="0">
                <a:solidFill>
                  <a:schemeClr val="bg1">
                    <a:lumMod val="50000"/>
                  </a:schemeClr>
                </a:solidFill>
              </a:rPr>
              <a:t>CHAPTER</a:t>
            </a:r>
            <a:endParaRPr lang="en-US" sz="3600" dirty="0">
              <a:solidFill>
                <a:schemeClr val="bg1">
                  <a:lumMod val="50000"/>
                </a:schemeClr>
              </a:solidFill>
            </a:endParaRPr>
          </a:p>
        </p:txBody>
      </p:sp>
      <p:cxnSp>
        <p:nvCxnSpPr>
          <p:cNvPr id="14" name="Straight Connector 13"/>
          <p:cNvCxnSpPr/>
          <p:nvPr userDrawn="1"/>
        </p:nvCxnSpPr>
        <p:spPr>
          <a:xfrm flipH="1">
            <a:off x="3048000" y="3352800"/>
            <a:ext cx="1143000"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09600" y="3810000"/>
            <a:ext cx="8382000" cy="2895600"/>
          </a:xfrm>
        </p:spPr>
        <p:txBody>
          <a:bodyPr>
            <a:normAutofit/>
          </a:bodyPr>
          <a:lstStyle>
            <a:lvl1pPr marL="0" indent="0" algn="l">
              <a:lnSpc>
                <a:spcPts val="7200"/>
              </a:lnSpc>
              <a:spcBef>
                <a:spcPts val="600"/>
              </a:spcBef>
              <a:spcAft>
                <a:spcPts val="600"/>
              </a:spcAft>
              <a:buNone/>
              <a:defRPr sz="7200" baseline="0">
                <a:solidFill>
                  <a:srgbClr val="D74B13"/>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Enter Chapter Title</a:t>
            </a:r>
            <a:endParaRPr lang="en-US" dirty="0"/>
          </a:p>
        </p:txBody>
      </p:sp>
    </p:spTree>
    <p:extLst>
      <p:ext uri="{BB962C8B-B14F-4D97-AF65-F5344CB8AC3E}">
        <p14:creationId xmlns:p14="http://schemas.microsoft.com/office/powerpoint/2010/main" val="275202021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pic Level5">
    <p:spTree>
      <p:nvGrpSpPr>
        <p:cNvPr id="1" name=""/>
        <p:cNvGrpSpPr/>
        <p:nvPr/>
      </p:nvGrpSpPr>
      <p:grpSpPr>
        <a:xfrm>
          <a:off x="0" y="0"/>
          <a:ext cx="0" cy="0"/>
          <a:chOff x="0" y="0"/>
          <a:chExt cx="0" cy="0"/>
        </a:xfrm>
      </p:grpSpPr>
      <p:sp>
        <p:nvSpPr>
          <p:cNvPr id="26" name="Rectangle 25"/>
          <p:cNvSpPr/>
          <p:nvPr userDrawn="1"/>
        </p:nvSpPr>
        <p:spPr>
          <a:xfrm>
            <a:off x="0" y="1905000"/>
            <a:ext cx="9144000" cy="4419600"/>
          </a:xfrm>
          <a:prstGeom prst="rect">
            <a:avLst/>
          </a:prstGeom>
          <a:solidFill>
            <a:srgbClr val="FFFFCC">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userDrawn="1"/>
        </p:nvCxnSpPr>
        <p:spPr>
          <a:xfrm>
            <a:off x="609600" y="63246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6781800" y="6362700"/>
            <a:ext cx="2362200" cy="342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ubtitle 2"/>
          <p:cNvSpPr>
            <a:spLocks noGrp="1"/>
          </p:cNvSpPr>
          <p:nvPr>
            <p:ph type="subTitle" idx="1"/>
          </p:nvPr>
        </p:nvSpPr>
        <p:spPr>
          <a:xfrm>
            <a:off x="457200" y="76200"/>
            <a:ext cx="8153399" cy="1676400"/>
          </a:xfrm>
        </p:spPr>
        <p:txBody>
          <a:bodyPr anchor="b" anchorCtr="0">
            <a:normAutofit/>
          </a:bodyPr>
          <a:lstStyle>
            <a:lvl1pPr marL="0" indent="0" algn="l">
              <a:spcBef>
                <a:spcPts val="600"/>
              </a:spcBef>
              <a:spcAft>
                <a:spcPts val="600"/>
              </a:spcAft>
              <a:buNone/>
              <a:defRPr sz="44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2" name="Slide Number Placeholder 5"/>
          <p:cNvSpPr>
            <a:spLocks noGrp="1"/>
          </p:cNvSpPr>
          <p:nvPr>
            <p:ph type="sldNum" sz="quarter" idx="12"/>
          </p:nvPr>
        </p:nvSpPr>
        <p:spPr>
          <a:xfrm>
            <a:off x="6553200" y="6356350"/>
            <a:ext cx="2133600" cy="365125"/>
          </a:xfrm>
        </p:spPr>
        <p:txBody>
          <a:bodyPr/>
          <a:lstStyle>
            <a:lvl1pPr>
              <a:defRPr>
                <a:solidFill>
                  <a:schemeClr val="bg1"/>
                </a:solidFill>
              </a:defRPr>
            </a:lvl1pPr>
          </a:lstStyle>
          <a:p>
            <a:fld id="{AC392DC9-9688-4E44-A90B-C333AD8FEA09}" type="slidenum">
              <a:rPr lang="en-US" smtClean="0"/>
              <a:pPr/>
              <a:t>‹#›</a:t>
            </a:fld>
            <a:endParaRPr lang="en-US" dirty="0"/>
          </a:p>
        </p:txBody>
      </p:sp>
      <p:sp>
        <p:nvSpPr>
          <p:cNvPr id="24" name="Content Placeholder 20"/>
          <p:cNvSpPr>
            <a:spLocks noGrp="1"/>
          </p:cNvSpPr>
          <p:nvPr>
            <p:ph sz="quarter" idx="15"/>
          </p:nvPr>
        </p:nvSpPr>
        <p:spPr>
          <a:xfrm>
            <a:off x="609600" y="2286000"/>
            <a:ext cx="8001000" cy="3962400"/>
          </a:xfrm>
        </p:spPr>
        <p:txBody>
          <a:bodyPr/>
          <a:lstStyle>
            <a:lvl1pPr>
              <a:defRPr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a:defRPr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2pPr>
            <a:lvl3pPr>
              <a:defRPr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3pPr>
            <a:lvl4pPr>
              <a:defRPr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4pPr>
            <a:lvl5pPr>
              <a:defRPr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25" name="Straight Connector 24"/>
          <p:cNvCxnSpPr/>
          <p:nvPr userDrawn="1"/>
        </p:nvCxnSpPr>
        <p:spPr>
          <a:xfrm>
            <a:off x="0" y="19050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12566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Slide_Level3">
    <p:spTree>
      <p:nvGrpSpPr>
        <p:cNvPr id="1" name=""/>
        <p:cNvGrpSpPr/>
        <p:nvPr/>
      </p:nvGrpSpPr>
      <p:grpSpPr>
        <a:xfrm>
          <a:off x="0" y="0"/>
          <a:ext cx="0" cy="0"/>
          <a:chOff x="0" y="0"/>
          <a:chExt cx="0" cy="0"/>
        </a:xfrm>
      </p:grpSpPr>
      <p:sp>
        <p:nvSpPr>
          <p:cNvPr id="21" name="Subtitle 2"/>
          <p:cNvSpPr>
            <a:spLocks noGrp="1"/>
          </p:cNvSpPr>
          <p:nvPr>
            <p:ph type="subTitle" idx="1"/>
          </p:nvPr>
        </p:nvSpPr>
        <p:spPr>
          <a:xfrm>
            <a:off x="457200" y="76200"/>
            <a:ext cx="8153399" cy="1447800"/>
          </a:xfrm>
        </p:spPr>
        <p:txBody>
          <a:bodyPr anchor="b" anchorCtr="0">
            <a:normAutofit/>
          </a:bodyPr>
          <a:lstStyle>
            <a:lvl1pPr marL="0" indent="0" algn="l">
              <a:spcBef>
                <a:spcPts val="600"/>
              </a:spcBef>
              <a:spcAft>
                <a:spcPts val="600"/>
              </a:spcAft>
              <a:buNone/>
              <a:defRPr sz="4400" baseline="0">
                <a:solidFill>
                  <a:srgbClr val="6600CC"/>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2" name="Slide Number Placeholder 5"/>
          <p:cNvSpPr>
            <a:spLocks noGrp="1"/>
          </p:cNvSpPr>
          <p:nvPr>
            <p:ph type="sldNum" sz="quarter" idx="12"/>
          </p:nvPr>
        </p:nvSpPr>
        <p:spPr>
          <a:xfrm>
            <a:off x="6553200" y="6356350"/>
            <a:ext cx="2133600" cy="365125"/>
          </a:xfrm>
        </p:spPr>
        <p:txBody>
          <a:bodyPr/>
          <a:lstStyle>
            <a:lvl1pPr>
              <a:defRPr>
                <a:solidFill>
                  <a:schemeClr val="bg1"/>
                </a:solidFill>
              </a:defRPr>
            </a:lvl1pPr>
          </a:lstStyle>
          <a:p>
            <a:fld id="{AC392DC9-9688-4E44-A90B-C333AD8FEA09}" type="slidenum">
              <a:rPr lang="en-US" smtClean="0"/>
              <a:pPr/>
              <a:t>‹#›</a:t>
            </a:fld>
            <a:endParaRPr lang="en-US" dirty="0"/>
          </a:p>
        </p:txBody>
      </p:sp>
      <p:sp>
        <p:nvSpPr>
          <p:cNvPr id="24" name="Content Placeholder 20"/>
          <p:cNvSpPr>
            <a:spLocks noGrp="1"/>
          </p:cNvSpPr>
          <p:nvPr>
            <p:ph sz="quarter" idx="15"/>
          </p:nvPr>
        </p:nvSpPr>
        <p:spPr>
          <a:xfrm>
            <a:off x="457200" y="1828800"/>
            <a:ext cx="8153400" cy="4800600"/>
          </a:xfrm>
        </p:spPr>
        <p:txBody>
          <a:bodyPr/>
          <a:lstStyle>
            <a:lvl1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25" name="Straight Connector 24"/>
          <p:cNvCxnSpPr/>
          <p:nvPr userDrawn="1"/>
        </p:nvCxnSpPr>
        <p:spPr>
          <a:xfrm>
            <a:off x="0" y="16764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459476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lug It In Title">
    <p:spTree>
      <p:nvGrpSpPr>
        <p:cNvPr id="1" name=""/>
        <p:cNvGrpSpPr/>
        <p:nvPr/>
      </p:nvGrpSpPr>
      <p:grpSpPr>
        <a:xfrm>
          <a:off x="0" y="0"/>
          <a:ext cx="0" cy="0"/>
          <a:chOff x="0" y="0"/>
          <a:chExt cx="0" cy="0"/>
        </a:xfrm>
      </p:grpSpPr>
      <p:pic>
        <p:nvPicPr>
          <p:cNvPr id="22" name="Picture 21"/>
          <p:cNvPicPr>
            <a:picLocks noChangeAspect="1"/>
          </p:cNvPicPr>
          <p:nvPr userDrawn="1"/>
        </p:nvPicPr>
        <p:blipFill rotWithShape="1">
          <a:blip r:embed="rId2">
            <a:extLst>
              <a:ext uri="{28A0092B-C50C-407E-A947-70E740481C1C}">
                <a14:useLocalDpi xmlns:a14="http://schemas.microsoft.com/office/drawing/2010/main" val="0"/>
              </a:ext>
            </a:extLst>
          </a:blip>
          <a:srcRect l="813" t="1641" r="1785"/>
          <a:stretch/>
        </p:blipFill>
        <p:spPr>
          <a:xfrm>
            <a:off x="-1" y="0"/>
            <a:ext cx="9144001" cy="4571999"/>
          </a:xfrm>
          <a:prstGeom prst="rect">
            <a:avLst/>
          </a:prstGeom>
        </p:spPr>
      </p:pic>
      <p:sp>
        <p:nvSpPr>
          <p:cNvPr id="23" name="Rectangle 7"/>
          <p:cNvSpPr/>
          <p:nvPr userDrawn="1"/>
        </p:nvSpPr>
        <p:spPr>
          <a:xfrm>
            <a:off x="-4762" y="1478378"/>
            <a:ext cx="9154254" cy="5387145"/>
          </a:xfrm>
          <a:custGeom>
            <a:avLst/>
            <a:gdLst>
              <a:gd name="connsiteX0" fmla="*/ 0 w 9159175"/>
              <a:gd name="connsiteY0" fmla="*/ 0 h 6841524"/>
              <a:gd name="connsiteX1" fmla="*/ 9159175 w 9159175"/>
              <a:gd name="connsiteY1" fmla="*/ 0 h 6841524"/>
              <a:gd name="connsiteX2" fmla="*/ 9159175 w 9159175"/>
              <a:gd name="connsiteY2" fmla="*/ 6841524 h 6841524"/>
              <a:gd name="connsiteX3" fmla="*/ 0 w 9159175"/>
              <a:gd name="connsiteY3" fmla="*/ 6841524 h 6841524"/>
              <a:gd name="connsiteX4" fmla="*/ 0 w 9159175"/>
              <a:gd name="connsiteY4" fmla="*/ 0 h 6841524"/>
              <a:gd name="connsiteX0" fmla="*/ 0 w 9207301"/>
              <a:gd name="connsiteY0" fmla="*/ 3140242 h 6841524"/>
              <a:gd name="connsiteX1" fmla="*/ 9207301 w 9207301"/>
              <a:gd name="connsiteY1" fmla="*/ 0 h 6841524"/>
              <a:gd name="connsiteX2" fmla="*/ 9207301 w 9207301"/>
              <a:gd name="connsiteY2" fmla="*/ 6841524 h 6841524"/>
              <a:gd name="connsiteX3" fmla="*/ 48126 w 9207301"/>
              <a:gd name="connsiteY3" fmla="*/ 6841524 h 6841524"/>
              <a:gd name="connsiteX4" fmla="*/ 0 w 9207301"/>
              <a:gd name="connsiteY4" fmla="*/ 3140242 h 6841524"/>
              <a:gd name="connsiteX0" fmla="*/ 0 w 9219332"/>
              <a:gd name="connsiteY0" fmla="*/ 0 h 3701282"/>
              <a:gd name="connsiteX1" fmla="*/ 9219332 w 9219332"/>
              <a:gd name="connsiteY1" fmla="*/ 782053 h 3701282"/>
              <a:gd name="connsiteX2" fmla="*/ 9207301 w 9219332"/>
              <a:gd name="connsiteY2" fmla="*/ 3701282 h 3701282"/>
              <a:gd name="connsiteX3" fmla="*/ 48126 w 9219332"/>
              <a:gd name="connsiteY3" fmla="*/ 3701282 h 3701282"/>
              <a:gd name="connsiteX4" fmla="*/ 0 w 9219332"/>
              <a:gd name="connsiteY4" fmla="*/ 0 h 3701282"/>
              <a:gd name="connsiteX0" fmla="*/ 0 w 9219332"/>
              <a:gd name="connsiteY0" fmla="*/ 0 h 3701282"/>
              <a:gd name="connsiteX1" fmla="*/ 9219332 w 9219332"/>
              <a:gd name="connsiteY1" fmla="*/ 782053 h 3701282"/>
              <a:gd name="connsiteX2" fmla="*/ 9207301 w 9219332"/>
              <a:gd name="connsiteY2" fmla="*/ 3701282 h 3701282"/>
              <a:gd name="connsiteX3" fmla="*/ 48126 w 9219332"/>
              <a:gd name="connsiteY3" fmla="*/ 3701282 h 3701282"/>
              <a:gd name="connsiteX4" fmla="*/ 0 w 9219332"/>
              <a:gd name="connsiteY4" fmla="*/ 0 h 3701282"/>
              <a:gd name="connsiteX0" fmla="*/ 0 w 9219332"/>
              <a:gd name="connsiteY0" fmla="*/ 140297 h 3841579"/>
              <a:gd name="connsiteX1" fmla="*/ 3985595 w 9219332"/>
              <a:gd name="connsiteY1" fmla="*/ 790002 h 3841579"/>
              <a:gd name="connsiteX2" fmla="*/ 9219332 w 9219332"/>
              <a:gd name="connsiteY2" fmla="*/ 922350 h 3841579"/>
              <a:gd name="connsiteX3" fmla="*/ 9207301 w 9219332"/>
              <a:gd name="connsiteY3" fmla="*/ 3841579 h 3841579"/>
              <a:gd name="connsiteX4" fmla="*/ 48126 w 9219332"/>
              <a:gd name="connsiteY4" fmla="*/ 3841579 h 3841579"/>
              <a:gd name="connsiteX5" fmla="*/ 0 w 9219332"/>
              <a:gd name="connsiteY5" fmla="*/ 140297 h 3841579"/>
              <a:gd name="connsiteX0" fmla="*/ 0 w 9219332"/>
              <a:gd name="connsiteY0" fmla="*/ 1454745 h 5156027"/>
              <a:gd name="connsiteX1" fmla="*/ 2662121 w 9219332"/>
              <a:gd name="connsiteY1" fmla="*/ 10956 h 5156027"/>
              <a:gd name="connsiteX2" fmla="*/ 9219332 w 9219332"/>
              <a:gd name="connsiteY2" fmla="*/ 2236798 h 5156027"/>
              <a:gd name="connsiteX3" fmla="*/ 9207301 w 9219332"/>
              <a:gd name="connsiteY3" fmla="*/ 5156027 h 5156027"/>
              <a:gd name="connsiteX4" fmla="*/ 48126 w 9219332"/>
              <a:gd name="connsiteY4" fmla="*/ 5156027 h 5156027"/>
              <a:gd name="connsiteX5" fmla="*/ 0 w 9219332"/>
              <a:gd name="connsiteY5" fmla="*/ 1454745 h 5156027"/>
              <a:gd name="connsiteX0" fmla="*/ 0 w 9219332"/>
              <a:gd name="connsiteY0" fmla="*/ 1443789 h 5145071"/>
              <a:gd name="connsiteX1" fmla="*/ 2662121 w 9219332"/>
              <a:gd name="connsiteY1" fmla="*/ 0 h 5145071"/>
              <a:gd name="connsiteX2" fmla="*/ 9219332 w 9219332"/>
              <a:gd name="connsiteY2" fmla="*/ 2225842 h 5145071"/>
              <a:gd name="connsiteX3" fmla="*/ 9207301 w 9219332"/>
              <a:gd name="connsiteY3" fmla="*/ 5145071 h 5145071"/>
              <a:gd name="connsiteX4" fmla="*/ 48126 w 9219332"/>
              <a:gd name="connsiteY4" fmla="*/ 5145071 h 5145071"/>
              <a:gd name="connsiteX5" fmla="*/ 0 w 9219332"/>
              <a:gd name="connsiteY5" fmla="*/ 1443789 h 5145071"/>
              <a:gd name="connsiteX0" fmla="*/ 0 w 9219332"/>
              <a:gd name="connsiteY0" fmla="*/ 1449612 h 5150894"/>
              <a:gd name="connsiteX1" fmla="*/ 2662121 w 9219332"/>
              <a:gd name="connsiteY1" fmla="*/ 5823 h 5150894"/>
              <a:gd name="connsiteX2" fmla="*/ 9219332 w 9219332"/>
              <a:gd name="connsiteY2" fmla="*/ 2231665 h 5150894"/>
              <a:gd name="connsiteX3" fmla="*/ 9207301 w 9219332"/>
              <a:gd name="connsiteY3" fmla="*/ 5150894 h 5150894"/>
              <a:gd name="connsiteX4" fmla="*/ 48126 w 9219332"/>
              <a:gd name="connsiteY4" fmla="*/ 5150894 h 5150894"/>
              <a:gd name="connsiteX5" fmla="*/ 0 w 9219332"/>
              <a:gd name="connsiteY5" fmla="*/ 1449612 h 5150894"/>
              <a:gd name="connsiteX0" fmla="*/ 0 w 9219332"/>
              <a:gd name="connsiteY0" fmla="*/ 1473604 h 5174886"/>
              <a:gd name="connsiteX1" fmla="*/ 2613995 w 9219332"/>
              <a:gd name="connsiteY1" fmla="*/ 5752 h 5174886"/>
              <a:gd name="connsiteX2" fmla="*/ 9219332 w 9219332"/>
              <a:gd name="connsiteY2" fmla="*/ 2255657 h 5174886"/>
              <a:gd name="connsiteX3" fmla="*/ 9207301 w 9219332"/>
              <a:gd name="connsiteY3" fmla="*/ 5174886 h 5174886"/>
              <a:gd name="connsiteX4" fmla="*/ 48126 w 9219332"/>
              <a:gd name="connsiteY4" fmla="*/ 5174886 h 5174886"/>
              <a:gd name="connsiteX5" fmla="*/ 0 w 9219332"/>
              <a:gd name="connsiteY5" fmla="*/ 1473604 h 5174886"/>
              <a:gd name="connsiteX0" fmla="*/ 0 w 9219332"/>
              <a:gd name="connsiteY0" fmla="*/ 1473604 h 5174886"/>
              <a:gd name="connsiteX1" fmla="*/ 2613995 w 9219332"/>
              <a:gd name="connsiteY1" fmla="*/ 5752 h 5174886"/>
              <a:gd name="connsiteX2" fmla="*/ 9219332 w 9219332"/>
              <a:gd name="connsiteY2" fmla="*/ 2255657 h 5174886"/>
              <a:gd name="connsiteX3" fmla="*/ 9207301 w 9219332"/>
              <a:gd name="connsiteY3" fmla="*/ 5174886 h 5174886"/>
              <a:gd name="connsiteX4" fmla="*/ 48126 w 9219332"/>
              <a:gd name="connsiteY4" fmla="*/ 5174886 h 5174886"/>
              <a:gd name="connsiteX5" fmla="*/ 0 w 9219332"/>
              <a:gd name="connsiteY5" fmla="*/ 1473604 h 5174886"/>
              <a:gd name="connsiteX0" fmla="*/ 0 w 9219332"/>
              <a:gd name="connsiteY0" fmla="*/ 1483124 h 5184406"/>
              <a:gd name="connsiteX1" fmla="*/ 2613995 w 9219332"/>
              <a:gd name="connsiteY1" fmla="*/ 15272 h 5184406"/>
              <a:gd name="connsiteX2" fmla="*/ 5874553 w 9219332"/>
              <a:gd name="connsiteY2" fmla="*/ 809357 h 5184406"/>
              <a:gd name="connsiteX3" fmla="*/ 9219332 w 9219332"/>
              <a:gd name="connsiteY3" fmla="*/ 2265177 h 5184406"/>
              <a:gd name="connsiteX4" fmla="*/ 9207301 w 9219332"/>
              <a:gd name="connsiteY4" fmla="*/ 5184406 h 5184406"/>
              <a:gd name="connsiteX5" fmla="*/ 48126 w 9219332"/>
              <a:gd name="connsiteY5" fmla="*/ 5184406 h 5184406"/>
              <a:gd name="connsiteX6" fmla="*/ 0 w 9219332"/>
              <a:gd name="connsiteY6" fmla="*/ 1483124 h 5184406"/>
              <a:gd name="connsiteX0" fmla="*/ 0 w 9219332"/>
              <a:gd name="connsiteY0" fmla="*/ 1483124 h 5184406"/>
              <a:gd name="connsiteX1" fmla="*/ 2613995 w 9219332"/>
              <a:gd name="connsiteY1" fmla="*/ 15272 h 5184406"/>
              <a:gd name="connsiteX2" fmla="*/ 5874553 w 9219332"/>
              <a:gd name="connsiteY2" fmla="*/ 809357 h 5184406"/>
              <a:gd name="connsiteX3" fmla="*/ 9219332 w 9219332"/>
              <a:gd name="connsiteY3" fmla="*/ 2265177 h 5184406"/>
              <a:gd name="connsiteX4" fmla="*/ 9207301 w 9219332"/>
              <a:gd name="connsiteY4" fmla="*/ 5184406 h 5184406"/>
              <a:gd name="connsiteX5" fmla="*/ 48126 w 9219332"/>
              <a:gd name="connsiteY5" fmla="*/ 5184406 h 5184406"/>
              <a:gd name="connsiteX6" fmla="*/ 0 w 9219332"/>
              <a:gd name="connsiteY6" fmla="*/ 1483124 h 5184406"/>
              <a:gd name="connsiteX0" fmla="*/ 0 w 9219332"/>
              <a:gd name="connsiteY0" fmla="*/ 1472999 h 5174281"/>
              <a:gd name="connsiteX1" fmla="*/ 2613995 w 9219332"/>
              <a:gd name="connsiteY1" fmla="*/ 5147 h 5174281"/>
              <a:gd name="connsiteX2" fmla="*/ 6223468 w 9219332"/>
              <a:gd name="connsiteY2" fmla="*/ 2026453 h 5174281"/>
              <a:gd name="connsiteX3" fmla="*/ 9219332 w 9219332"/>
              <a:gd name="connsiteY3" fmla="*/ 2255052 h 5174281"/>
              <a:gd name="connsiteX4" fmla="*/ 9207301 w 9219332"/>
              <a:gd name="connsiteY4" fmla="*/ 5174281 h 5174281"/>
              <a:gd name="connsiteX5" fmla="*/ 48126 w 9219332"/>
              <a:gd name="connsiteY5" fmla="*/ 5174281 h 5174281"/>
              <a:gd name="connsiteX6" fmla="*/ 0 w 9219332"/>
              <a:gd name="connsiteY6" fmla="*/ 1472999 h 5174281"/>
              <a:gd name="connsiteX0" fmla="*/ 0 w 9219332"/>
              <a:gd name="connsiteY0" fmla="*/ 1479523 h 5180805"/>
              <a:gd name="connsiteX1" fmla="*/ 2613995 w 9219332"/>
              <a:gd name="connsiteY1" fmla="*/ 11671 h 5180805"/>
              <a:gd name="connsiteX2" fmla="*/ 6223468 w 9219332"/>
              <a:gd name="connsiteY2" fmla="*/ 2032977 h 5180805"/>
              <a:gd name="connsiteX3" fmla="*/ 9219332 w 9219332"/>
              <a:gd name="connsiteY3" fmla="*/ 2261576 h 5180805"/>
              <a:gd name="connsiteX4" fmla="*/ 9207301 w 9219332"/>
              <a:gd name="connsiteY4" fmla="*/ 5180805 h 5180805"/>
              <a:gd name="connsiteX5" fmla="*/ 48126 w 9219332"/>
              <a:gd name="connsiteY5" fmla="*/ 5180805 h 5180805"/>
              <a:gd name="connsiteX6" fmla="*/ 0 w 9219332"/>
              <a:gd name="connsiteY6" fmla="*/ 1479523 h 5180805"/>
              <a:gd name="connsiteX0" fmla="*/ 0 w 9219332"/>
              <a:gd name="connsiteY0" fmla="*/ 1478352 h 5179634"/>
              <a:gd name="connsiteX1" fmla="*/ 2613995 w 9219332"/>
              <a:gd name="connsiteY1" fmla="*/ 10500 h 5179634"/>
              <a:gd name="connsiteX2" fmla="*/ 6223468 w 9219332"/>
              <a:gd name="connsiteY2" fmla="*/ 2031806 h 5179634"/>
              <a:gd name="connsiteX3" fmla="*/ 9219332 w 9219332"/>
              <a:gd name="connsiteY3" fmla="*/ 2260405 h 5179634"/>
              <a:gd name="connsiteX4" fmla="*/ 9207301 w 9219332"/>
              <a:gd name="connsiteY4" fmla="*/ 5179634 h 5179634"/>
              <a:gd name="connsiteX5" fmla="*/ 48126 w 9219332"/>
              <a:gd name="connsiteY5" fmla="*/ 5179634 h 5179634"/>
              <a:gd name="connsiteX6" fmla="*/ 0 w 9219332"/>
              <a:gd name="connsiteY6" fmla="*/ 1478352 h 5179634"/>
              <a:gd name="connsiteX0" fmla="*/ 0 w 9219332"/>
              <a:gd name="connsiteY0" fmla="*/ 1478352 h 5179634"/>
              <a:gd name="connsiteX1" fmla="*/ 2613995 w 9219332"/>
              <a:gd name="connsiteY1" fmla="*/ 10500 h 5179634"/>
              <a:gd name="connsiteX2" fmla="*/ 6223468 w 9219332"/>
              <a:gd name="connsiteY2" fmla="*/ 2031806 h 5179634"/>
              <a:gd name="connsiteX3" fmla="*/ 9219332 w 9219332"/>
              <a:gd name="connsiteY3" fmla="*/ 2260405 h 5179634"/>
              <a:gd name="connsiteX4" fmla="*/ 9207301 w 9219332"/>
              <a:gd name="connsiteY4" fmla="*/ 5179634 h 5179634"/>
              <a:gd name="connsiteX5" fmla="*/ 48126 w 9219332"/>
              <a:gd name="connsiteY5" fmla="*/ 5179634 h 5179634"/>
              <a:gd name="connsiteX6" fmla="*/ 0 w 9219332"/>
              <a:gd name="connsiteY6" fmla="*/ 1478352 h 5179634"/>
              <a:gd name="connsiteX0" fmla="*/ 0 w 9219332"/>
              <a:gd name="connsiteY0" fmla="*/ 1475965 h 5177247"/>
              <a:gd name="connsiteX1" fmla="*/ 2613995 w 9219332"/>
              <a:gd name="connsiteY1" fmla="*/ 8113 h 5177247"/>
              <a:gd name="connsiteX2" fmla="*/ 6223468 w 9219332"/>
              <a:gd name="connsiteY2" fmla="*/ 2029419 h 5177247"/>
              <a:gd name="connsiteX3" fmla="*/ 9219332 w 9219332"/>
              <a:gd name="connsiteY3" fmla="*/ 2258018 h 5177247"/>
              <a:gd name="connsiteX4" fmla="*/ 9207301 w 9219332"/>
              <a:gd name="connsiteY4" fmla="*/ 5177247 h 5177247"/>
              <a:gd name="connsiteX5" fmla="*/ 48126 w 9219332"/>
              <a:gd name="connsiteY5" fmla="*/ 5177247 h 5177247"/>
              <a:gd name="connsiteX6" fmla="*/ 0 w 9219332"/>
              <a:gd name="connsiteY6" fmla="*/ 1475965 h 5177247"/>
              <a:gd name="connsiteX0" fmla="*/ 0 w 9219332"/>
              <a:gd name="connsiteY0" fmla="*/ 1472966 h 5174248"/>
              <a:gd name="connsiteX1" fmla="*/ 2613995 w 9219332"/>
              <a:gd name="connsiteY1" fmla="*/ 5114 h 5174248"/>
              <a:gd name="connsiteX2" fmla="*/ 6223468 w 9219332"/>
              <a:gd name="connsiteY2" fmla="*/ 2026420 h 5174248"/>
              <a:gd name="connsiteX3" fmla="*/ 9219332 w 9219332"/>
              <a:gd name="connsiteY3" fmla="*/ 2182829 h 5174248"/>
              <a:gd name="connsiteX4" fmla="*/ 9207301 w 9219332"/>
              <a:gd name="connsiteY4" fmla="*/ 5174248 h 5174248"/>
              <a:gd name="connsiteX5" fmla="*/ 48126 w 9219332"/>
              <a:gd name="connsiteY5" fmla="*/ 5174248 h 5174248"/>
              <a:gd name="connsiteX6" fmla="*/ 0 w 9219332"/>
              <a:gd name="connsiteY6" fmla="*/ 1472966 h 5174248"/>
              <a:gd name="connsiteX0" fmla="*/ 0 w 9219332"/>
              <a:gd name="connsiteY0" fmla="*/ 1472966 h 5174248"/>
              <a:gd name="connsiteX1" fmla="*/ 2613995 w 9219332"/>
              <a:gd name="connsiteY1" fmla="*/ 5114 h 5174248"/>
              <a:gd name="connsiteX2" fmla="*/ 6223468 w 9219332"/>
              <a:gd name="connsiteY2" fmla="*/ 2026420 h 5174248"/>
              <a:gd name="connsiteX3" fmla="*/ 9219332 w 9219332"/>
              <a:gd name="connsiteY3" fmla="*/ 2182829 h 5174248"/>
              <a:gd name="connsiteX4" fmla="*/ 9207301 w 9219332"/>
              <a:gd name="connsiteY4" fmla="*/ 5174248 h 5174248"/>
              <a:gd name="connsiteX5" fmla="*/ 48126 w 9219332"/>
              <a:gd name="connsiteY5" fmla="*/ 5174248 h 5174248"/>
              <a:gd name="connsiteX6" fmla="*/ 0 w 9219332"/>
              <a:gd name="connsiteY6" fmla="*/ 1472966 h 5174248"/>
              <a:gd name="connsiteX0" fmla="*/ 0 w 9219332"/>
              <a:gd name="connsiteY0" fmla="*/ 1473550 h 5174832"/>
              <a:gd name="connsiteX1" fmla="*/ 2613995 w 9219332"/>
              <a:gd name="connsiteY1" fmla="*/ 5698 h 5174832"/>
              <a:gd name="connsiteX2" fmla="*/ 6223468 w 9219332"/>
              <a:gd name="connsiteY2" fmla="*/ 2027004 h 5174832"/>
              <a:gd name="connsiteX3" fmla="*/ 9219332 w 9219332"/>
              <a:gd name="connsiteY3" fmla="*/ 2183413 h 5174832"/>
              <a:gd name="connsiteX4" fmla="*/ 9207301 w 9219332"/>
              <a:gd name="connsiteY4" fmla="*/ 5174832 h 5174832"/>
              <a:gd name="connsiteX5" fmla="*/ 48126 w 9219332"/>
              <a:gd name="connsiteY5" fmla="*/ 5174832 h 5174832"/>
              <a:gd name="connsiteX6" fmla="*/ 0 w 9219332"/>
              <a:gd name="connsiteY6" fmla="*/ 1473550 h 5174832"/>
              <a:gd name="connsiteX0" fmla="*/ 0 w 9219332"/>
              <a:gd name="connsiteY0" fmla="*/ 1473550 h 5174832"/>
              <a:gd name="connsiteX1" fmla="*/ 2613995 w 9219332"/>
              <a:gd name="connsiteY1" fmla="*/ 5698 h 5174832"/>
              <a:gd name="connsiteX2" fmla="*/ 6223468 w 9219332"/>
              <a:gd name="connsiteY2" fmla="*/ 2027004 h 5174832"/>
              <a:gd name="connsiteX3" fmla="*/ 9219332 w 9219332"/>
              <a:gd name="connsiteY3" fmla="*/ 2183413 h 5174832"/>
              <a:gd name="connsiteX4" fmla="*/ 9207301 w 9219332"/>
              <a:gd name="connsiteY4" fmla="*/ 5174832 h 5174832"/>
              <a:gd name="connsiteX5" fmla="*/ 48126 w 9219332"/>
              <a:gd name="connsiteY5" fmla="*/ 5174832 h 5174832"/>
              <a:gd name="connsiteX6" fmla="*/ 0 w 9219332"/>
              <a:gd name="connsiteY6" fmla="*/ 1473550 h 5174832"/>
              <a:gd name="connsiteX0" fmla="*/ 0 w 9219332"/>
              <a:gd name="connsiteY0" fmla="*/ 1473550 h 5174832"/>
              <a:gd name="connsiteX1" fmla="*/ 2613995 w 9219332"/>
              <a:gd name="connsiteY1" fmla="*/ 5698 h 5174832"/>
              <a:gd name="connsiteX2" fmla="*/ 6223468 w 9219332"/>
              <a:gd name="connsiteY2" fmla="*/ 2027004 h 5174832"/>
              <a:gd name="connsiteX3" fmla="*/ 9219332 w 9219332"/>
              <a:gd name="connsiteY3" fmla="*/ 2183413 h 5174832"/>
              <a:gd name="connsiteX4" fmla="*/ 9207301 w 9219332"/>
              <a:gd name="connsiteY4" fmla="*/ 5174832 h 5174832"/>
              <a:gd name="connsiteX5" fmla="*/ 48126 w 9219332"/>
              <a:gd name="connsiteY5" fmla="*/ 5174832 h 5174832"/>
              <a:gd name="connsiteX6" fmla="*/ 0 w 9219332"/>
              <a:gd name="connsiteY6" fmla="*/ 1473550 h 5174832"/>
              <a:gd name="connsiteX0" fmla="*/ 0 w 9219332"/>
              <a:gd name="connsiteY0" fmla="*/ 1498176 h 5199458"/>
              <a:gd name="connsiteX1" fmla="*/ 2613995 w 9219332"/>
              <a:gd name="connsiteY1" fmla="*/ 30324 h 5199458"/>
              <a:gd name="connsiteX2" fmla="*/ 6223468 w 9219332"/>
              <a:gd name="connsiteY2" fmla="*/ 2051630 h 5199458"/>
              <a:gd name="connsiteX3" fmla="*/ 9219332 w 9219332"/>
              <a:gd name="connsiteY3" fmla="*/ 2208039 h 5199458"/>
              <a:gd name="connsiteX4" fmla="*/ 9207301 w 9219332"/>
              <a:gd name="connsiteY4" fmla="*/ 5199458 h 5199458"/>
              <a:gd name="connsiteX5" fmla="*/ 48126 w 9219332"/>
              <a:gd name="connsiteY5" fmla="*/ 5199458 h 5199458"/>
              <a:gd name="connsiteX6" fmla="*/ 0 w 9219332"/>
              <a:gd name="connsiteY6" fmla="*/ 1498176 h 5199458"/>
              <a:gd name="connsiteX0" fmla="*/ 0 w 9219332"/>
              <a:gd name="connsiteY0" fmla="*/ 1498176 h 5199458"/>
              <a:gd name="connsiteX1" fmla="*/ 2613995 w 9219332"/>
              <a:gd name="connsiteY1" fmla="*/ 30324 h 5199458"/>
              <a:gd name="connsiteX2" fmla="*/ 6223468 w 9219332"/>
              <a:gd name="connsiteY2" fmla="*/ 2051630 h 5199458"/>
              <a:gd name="connsiteX3" fmla="*/ 9219332 w 9219332"/>
              <a:gd name="connsiteY3" fmla="*/ 2208039 h 5199458"/>
              <a:gd name="connsiteX4" fmla="*/ 9207301 w 9219332"/>
              <a:gd name="connsiteY4" fmla="*/ 5199458 h 5199458"/>
              <a:gd name="connsiteX5" fmla="*/ 48126 w 9219332"/>
              <a:gd name="connsiteY5" fmla="*/ 5199458 h 5199458"/>
              <a:gd name="connsiteX6" fmla="*/ 0 w 9219332"/>
              <a:gd name="connsiteY6" fmla="*/ 1498176 h 5199458"/>
              <a:gd name="connsiteX0" fmla="*/ 0 w 9219332"/>
              <a:gd name="connsiteY0" fmla="*/ 1468793 h 5170075"/>
              <a:gd name="connsiteX1" fmla="*/ 2613995 w 9219332"/>
              <a:gd name="connsiteY1" fmla="*/ 941 h 5170075"/>
              <a:gd name="connsiteX2" fmla="*/ 6223468 w 9219332"/>
              <a:gd name="connsiteY2" fmla="*/ 2022247 h 5170075"/>
              <a:gd name="connsiteX3" fmla="*/ 9219332 w 9219332"/>
              <a:gd name="connsiteY3" fmla="*/ 2178656 h 5170075"/>
              <a:gd name="connsiteX4" fmla="*/ 9207301 w 9219332"/>
              <a:gd name="connsiteY4" fmla="*/ 5170075 h 5170075"/>
              <a:gd name="connsiteX5" fmla="*/ 48126 w 9219332"/>
              <a:gd name="connsiteY5" fmla="*/ 5170075 h 5170075"/>
              <a:gd name="connsiteX6" fmla="*/ 0 w 9219332"/>
              <a:gd name="connsiteY6" fmla="*/ 1468793 h 5170075"/>
              <a:gd name="connsiteX0" fmla="*/ 0 w 9219332"/>
              <a:gd name="connsiteY0" fmla="*/ 1482160 h 5183442"/>
              <a:gd name="connsiteX1" fmla="*/ 2613995 w 9219332"/>
              <a:gd name="connsiteY1" fmla="*/ 14308 h 5183442"/>
              <a:gd name="connsiteX2" fmla="*/ 6223468 w 9219332"/>
              <a:gd name="connsiteY2" fmla="*/ 2035614 h 5183442"/>
              <a:gd name="connsiteX3" fmla="*/ 9219332 w 9219332"/>
              <a:gd name="connsiteY3" fmla="*/ 2192023 h 5183442"/>
              <a:gd name="connsiteX4" fmla="*/ 9207301 w 9219332"/>
              <a:gd name="connsiteY4" fmla="*/ 5183442 h 5183442"/>
              <a:gd name="connsiteX5" fmla="*/ 48126 w 9219332"/>
              <a:gd name="connsiteY5" fmla="*/ 5183442 h 5183442"/>
              <a:gd name="connsiteX6" fmla="*/ 0 w 9219332"/>
              <a:gd name="connsiteY6" fmla="*/ 1482160 h 5183442"/>
              <a:gd name="connsiteX0" fmla="*/ 0 w 9219332"/>
              <a:gd name="connsiteY0" fmla="*/ 1493749 h 5195031"/>
              <a:gd name="connsiteX1" fmla="*/ 2613995 w 9219332"/>
              <a:gd name="connsiteY1" fmla="*/ 25897 h 5195031"/>
              <a:gd name="connsiteX2" fmla="*/ 6223468 w 9219332"/>
              <a:gd name="connsiteY2" fmla="*/ 2047203 h 5195031"/>
              <a:gd name="connsiteX3" fmla="*/ 9219332 w 9219332"/>
              <a:gd name="connsiteY3" fmla="*/ 2203612 h 5195031"/>
              <a:gd name="connsiteX4" fmla="*/ 9207301 w 9219332"/>
              <a:gd name="connsiteY4" fmla="*/ 5195031 h 5195031"/>
              <a:gd name="connsiteX5" fmla="*/ 48126 w 9219332"/>
              <a:gd name="connsiteY5" fmla="*/ 5195031 h 5195031"/>
              <a:gd name="connsiteX6" fmla="*/ 0 w 9219332"/>
              <a:gd name="connsiteY6" fmla="*/ 1493749 h 5195031"/>
              <a:gd name="connsiteX0" fmla="*/ 0 w 9219332"/>
              <a:gd name="connsiteY0" fmla="*/ 1539121 h 5240403"/>
              <a:gd name="connsiteX1" fmla="*/ 2493679 w 9219332"/>
              <a:gd name="connsiteY1" fmla="*/ 23143 h 5240403"/>
              <a:gd name="connsiteX2" fmla="*/ 6223468 w 9219332"/>
              <a:gd name="connsiteY2" fmla="*/ 2092575 h 5240403"/>
              <a:gd name="connsiteX3" fmla="*/ 9219332 w 9219332"/>
              <a:gd name="connsiteY3" fmla="*/ 2248984 h 5240403"/>
              <a:gd name="connsiteX4" fmla="*/ 9207301 w 9219332"/>
              <a:gd name="connsiteY4" fmla="*/ 5240403 h 5240403"/>
              <a:gd name="connsiteX5" fmla="*/ 48126 w 9219332"/>
              <a:gd name="connsiteY5" fmla="*/ 5240403 h 5240403"/>
              <a:gd name="connsiteX6" fmla="*/ 0 w 9219332"/>
              <a:gd name="connsiteY6" fmla="*/ 1539121 h 5240403"/>
              <a:gd name="connsiteX0" fmla="*/ 0 w 9219332"/>
              <a:gd name="connsiteY0" fmla="*/ 1556620 h 5257902"/>
              <a:gd name="connsiteX1" fmla="*/ 2493679 w 9219332"/>
              <a:gd name="connsiteY1" fmla="*/ 40642 h 5257902"/>
              <a:gd name="connsiteX2" fmla="*/ 6223468 w 9219332"/>
              <a:gd name="connsiteY2" fmla="*/ 2110074 h 5257902"/>
              <a:gd name="connsiteX3" fmla="*/ 9219332 w 9219332"/>
              <a:gd name="connsiteY3" fmla="*/ 2266483 h 5257902"/>
              <a:gd name="connsiteX4" fmla="*/ 9207301 w 9219332"/>
              <a:gd name="connsiteY4" fmla="*/ 5257902 h 5257902"/>
              <a:gd name="connsiteX5" fmla="*/ 48126 w 9219332"/>
              <a:gd name="connsiteY5" fmla="*/ 5257902 h 5257902"/>
              <a:gd name="connsiteX6" fmla="*/ 0 w 9219332"/>
              <a:gd name="connsiteY6" fmla="*/ 1556620 h 5257902"/>
              <a:gd name="connsiteX0" fmla="*/ 0 w 9219332"/>
              <a:gd name="connsiteY0" fmla="*/ 1562740 h 5264022"/>
              <a:gd name="connsiteX1" fmla="*/ 2493679 w 9219332"/>
              <a:gd name="connsiteY1" fmla="*/ 46762 h 5264022"/>
              <a:gd name="connsiteX2" fmla="*/ 6223468 w 9219332"/>
              <a:gd name="connsiteY2" fmla="*/ 2116194 h 5264022"/>
              <a:gd name="connsiteX3" fmla="*/ 9219332 w 9219332"/>
              <a:gd name="connsiteY3" fmla="*/ 2272603 h 5264022"/>
              <a:gd name="connsiteX4" fmla="*/ 9207301 w 9219332"/>
              <a:gd name="connsiteY4" fmla="*/ 5264022 h 5264022"/>
              <a:gd name="connsiteX5" fmla="*/ 48126 w 9219332"/>
              <a:gd name="connsiteY5" fmla="*/ 5264022 h 5264022"/>
              <a:gd name="connsiteX6" fmla="*/ 0 w 9219332"/>
              <a:gd name="connsiteY6" fmla="*/ 1562740 h 5264022"/>
              <a:gd name="connsiteX0" fmla="*/ 0 w 9219332"/>
              <a:gd name="connsiteY0" fmla="*/ 1556621 h 5257903"/>
              <a:gd name="connsiteX1" fmla="*/ 2469615 w 9219332"/>
              <a:gd name="connsiteY1" fmla="*/ 40643 h 5257903"/>
              <a:gd name="connsiteX2" fmla="*/ 6223468 w 9219332"/>
              <a:gd name="connsiteY2" fmla="*/ 2110075 h 5257903"/>
              <a:gd name="connsiteX3" fmla="*/ 9219332 w 9219332"/>
              <a:gd name="connsiteY3" fmla="*/ 2266484 h 5257903"/>
              <a:gd name="connsiteX4" fmla="*/ 9207301 w 9219332"/>
              <a:gd name="connsiteY4" fmla="*/ 5257903 h 5257903"/>
              <a:gd name="connsiteX5" fmla="*/ 48126 w 9219332"/>
              <a:gd name="connsiteY5" fmla="*/ 5257903 h 5257903"/>
              <a:gd name="connsiteX6" fmla="*/ 0 w 9219332"/>
              <a:gd name="connsiteY6" fmla="*/ 1556621 h 5257903"/>
              <a:gd name="connsiteX0" fmla="*/ 0 w 9219332"/>
              <a:gd name="connsiteY0" fmla="*/ 1545248 h 5246530"/>
              <a:gd name="connsiteX1" fmla="*/ 2469615 w 9219332"/>
              <a:gd name="connsiteY1" fmla="*/ 29270 h 5246530"/>
              <a:gd name="connsiteX2" fmla="*/ 6223468 w 9219332"/>
              <a:gd name="connsiteY2" fmla="*/ 2098702 h 5246530"/>
              <a:gd name="connsiteX3" fmla="*/ 9219332 w 9219332"/>
              <a:gd name="connsiteY3" fmla="*/ 2255111 h 5246530"/>
              <a:gd name="connsiteX4" fmla="*/ 9207301 w 9219332"/>
              <a:gd name="connsiteY4" fmla="*/ 5246530 h 5246530"/>
              <a:gd name="connsiteX5" fmla="*/ 48126 w 9219332"/>
              <a:gd name="connsiteY5" fmla="*/ 5246530 h 5246530"/>
              <a:gd name="connsiteX6" fmla="*/ 0 w 9219332"/>
              <a:gd name="connsiteY6" fmla="*/ 1545248 h 5246530"/>
              <a:gd name="connsiteX0" fmla="*/ 0 w 9219332"/>
              <a:gd name="connsiteY0" fmla="*/ 1547962 h 5249244"/>
              <a:gd name="connsiteX1" fmla="*/ 2469615 w 9219332"/>
              <a:gd name="connsiteY1" fmla="*/ 31984 h 5249244"/>
              <a:gd name="connsiteX2" fmla="*/ 6223468 w 9219332"/>
              <a:gd name="connsiteY2" fmla="*/ 2101416 h 5249244"/>
              <a:gd name="connsiteX3" fmla="*/ 9219332 w 9219332"/>
              <a:gd name="connsiteY3" fmla="*/ 2257825 h 5249244"/>
              <a:gd name="connsiteX4" fmla="*/ 9207301 w 9219332"/>
              <a:gd name="connsiteY4" fmla="*/ 5249244 h 5249244"/>
              <a:gd name="connsiteX5" fmla="*/ 48126 w 9219332"/>
              <a:gd name="connsiteY5" fmla="*/ 5249244 h 5249244"/>
              <a:gd name="connsiteX6" fmla="*/ 0 w 9219332"/>
              <a:gd name="connsiteY6" fmla="*/ 1547962 h 5249244"/>
              <a:gd name="connsiteX0" fmla="*/ 0 w 9219332"/>
              <a:gd name="connsiteY0" fmla="*/ 1521267 h 5222549"/>
              <a:gd name="connsiteX1" fmla="*/ 2469615 w 9219332"/>
              <a:gd name="connsiteY1" fmla="*/ 5289 h 5222549"/>
              <a:gd name="connsiteX2" fmla="*/ 6223468 w 9219332"/>
              <a:gd name="connsiteY2" fmla="*/ 2014563 h 5222549"/>
              <a:gd name="connsiteX3" fmla="*/ 9219332 w 9219332"/>
              <a:gd name="connsiteY3" fmla="*/ 2231130 h 5222549"/>
              <a:gd name="connsiteX4" fmla="*/ 9207301 w 9219332"/>
              <a:gd name="connsiteY4" fmla="*/ 5222549 h 5222549"/>
              <a:gd name="connsiteX5" fmla="*/ 48126 w 9219332"/>
              <a:gd name="connsiteY5" fmla="*/ 5222549 h 5222549"/>
              <a:gd name="connsiteX6" fmla="*/ 0 w 9219332"/>
              <a:gd name="connsiteY6" fmla="*/ 1521267 h 5222549"/>
              <a:gd name="connsiteX0" fmla="*/ 0 w 9219332"/>
              <a:gd name="connsiteY0" fmla="*/ 1521267 h 5222549"/>
              <a:gd name="connsiteX1" fmla="*/ 2469615 w 9219332"/>
              <a:gd name="connsiteY1" fmla="*/ 5289 h 5222549"/>
              <a:gd name="connsiteX2" fmla="*/ 6223468 w 9219332"/>
              <a:gd name="connsiteY2" fmla="*/ 2014563 h 5222549"/>
              <a:gd name="connsiteX3" fmla="*/ 9219332 w 9219332"/>
              <a:gd name="connsiteY3" fmla="*/ 2231130 h 5222549"/>
              <a:gd name="connsiteX4" fmla="*/ 9207301 w 9219332"/>
              <a:gd name="connsiteY4" fmla="*/ 5222549 h 5222549"/>
              <a:gd name="connsiteX5" fmla="*/ 48126 w 9219332"/>
              <a:gd name="connsiteY5" fmla="*/ 5222549 h 5222549"/>
              <a:gd name="connsiteX6" fmla="*/ 0 w 9219332"/>
              <a:gd name="connsiteY6" fmla="*/ 1521267 h 5222549"/>
              <a:gd name="connsiteX0" fmla="*/ 0 w 9219332"/>
              <a:gd name="connsiteY0" fmla="*/ 1552938 h 5254220"/>
              <a:gd name="connsiteX1" fmla="*/ 2469615 w 9219332"/>
              <a:gd name="connsiteY1" fmla="*/ 36960 h 5254220"/>
              <a:gd name="connsiteX2" fmla="*/ 6223468 w 9219332"/>
              <a:gd name="connsiteY2" fmla="*/ 2046234 h 5254220"/>
              <a:gd name="connsiteX3" fmla="*/ 9219332 w 9219332"/>
              <a:gd name="connsiteY3" fmla="*/ 2262801 h 5254220"/>
              <a:gd name="connsiteX4" fmla="*/ 9207301 w 9219332"/>
              <a:gd name="connsiteY4" fmla="*/ 5254220 h 5254220"/>
              <a:gd name="connsiteX5" fmla="*/ 48126 w 9219332"/>
              <a:gd name="connsiteY5" fmla="*/ 5254220 h 5254220"/>
              <a:gd name="connsiteX6" fmla="*/ 0 w 9219332"/>
              <a:gd name="connsiteY6" fmla="*/ 1552938 h 5254220"/>
              <a:gd name="connsiteX0" fmla="*/ 0 w 9243396"/>
              <a:gd name="connsiteY0" fmla="*/ 1549990 h 5251272"/>
              <a:gd name="connsiteX1" fmla="*/ 2469615 w 9243396"/>
              <a:gd name="connsiteY1" fmla="*/ 34012 h 5251272"/>
              <a:gd name="connsiteX2" fmla="*/ 6223468 w 9243396"/>
              <a:gd name="connsiteY2" fmla="*/ 2043286 h 5251272"/>
              <a:gd name="connsiteX3" fmla="*/ 9243396 w 9243396"/>
              <a:gd name="connsiteY3" fmla="*/ 2187664 h 5251272"/>
              <a:gd name="connsiteX4" fmla="*/ 9207301 w 9243396"/>
              <a:gd name="connsiteY4" fmla="*/ 5251272 h 5251272"/>
              <a:gd name="connsiteX5" fmla="*/ 48126 w 9243396"/>
              <a:gd name="connsiteY5" fmla="*/ 5251272 h 5251272"/>
              <a:gd name="connsiteX6" fmla="*/ 0 w 9243396"/>
              <a:gd name="connsiteY6" fmla="*/ 1549990 h 5251272"/>
              <a:gd name="connsiteX0" fmla="*/ 0 w 9243396"/>
              <a:gd name="connsiteY0" fmla="*/ 1549990 h 5251272"/>
              <a:gd name="connsiteX1" fmla="*/ 2469615 w 9243396"/>
              <a:gd name="connsiteY1" fmla="*/ 34012 h 5251272"/>
              <a:gd name="connsiteX2" fmla="*/ 6223468 w 9243396"/>
              <a:gd name="connsiteY2" fmla="*/ 2043286 h 5251272"/>
              <a:gd name="connsiteX3" fmla="*/ 9243396 w 9243396"/>
              <a:gd name="connsiteY3" fmla="*/ 2187664 h 5251272"/>
              <a:gd name="connsiteX4" fmla="*/ 9207301 w 9243396"/>
              <a:gd name="connsiteY4" fmla="*/ 5251272 h 5251272"/>
              <a:gd name="connsiteX5" fmla="*/ 48126 w 9243396"/>
              <a:gd name="connsiteY5" fmla="*/ 5251272 h 5251272"/>
              <a:gd name="connsiteX6" fmla="*/ 0 w 9243396"/>
              <a:gd name="connsiteY6" fmla="*/ 1549990 h 5251272"/>
              <a:gd name="connsiteX0" fmla="*/ 0 w 9243396"/>
              <a:gd name="connsiteY0" fmla="*/ 1553368 h 5254650"/>
              <a:gd name="connsiteX1" fmla="*/ 2469615 w 9243396"/>
              <a:gd name="connsiteY1" fmla="*/ 37390 h 5254650"/>
              <a:gd name="connsiteX2" fmla="*/ 6223468 w 9243396"/>
              <a:gd name="connsiteY2" fmla="*/ 2046664 h 5254650"/>
              <a:gd name="connsiteX3" fmla="*/ 9243396 w 9243396"/>
              <a:gd name="connsiteY3" fmla="*/ 2191042 h 5254650"/>
              <a:gd name="connsiteX4" fmla="*/ 9207301 w 9243396"/>
              <a:gd name="connsiteY4" fmla="*/ 5254650 h 5254650"/>
              <a:gd name="connsiteX5" fmla="*/ 48126 w 9243396"/>
              <a:gd name="connsiteY5" fmla="*/ 5254650 h 5254650"/>
              <a:gd name="connsiteX6" fmla="*/ 0 w 9243396"/>
              <a:gd name="connsiteY6" fmla="*/ 1553368 h 5254650"/>
              <a:gd name="connsiteX0" fmla="*/ 0 w 9243396"/>
              <a:gd name="connsiteY0" fmla="*/ 1555192 h 5256474"/>
              <a:gd name="connsiteX1" fmla="*/ 2469615 w 9243396"/>
              <a:gd name="connsiteY1" fmla="*/ 39214 h 5256474"/>
              <a:gd name="connsiteX2" fmla="*/ 6223468 w 9243396"/>
              <a:gd name="connsiteY2" fmla="*/ 2048488 h 5256474"/>
              <a:gd name="connsiteX3" fmla="*/ 9243396 w 9243396"/>
              <a:gd name="connsiteY3" fmla="*/ 2192866 h 5256474"/>
              <a:gd name="connsiteX4" fmla="*/ 9207301 w 9243396"/>
              <a:gd name="connsiteY4" fmla="*/ 5256474 h 5256474"/>
              <a:gd name="connsiteX5" fmla="*/ 48126 w 9243396"/>
              <a:gd name="connsiteY5" fmla="*/ 5256474 h 5256474"/>
              <a:gd name="connsiteX6" fmla="*/ 0 w 9243396"/>
              <a:gd name="connsiteY6" fmla="*/ 1555192 h 5256474"/>
              <a:gd name="connsiteX0" fmla="*/ 0 w 9243396"/>
              <a:gd name="connsiteY0" fmla="*/ 1555192 h 5256474"/>
              <a:gd name="connsiteX1" fmla="*/ 2469615 w 9243396"/>
              <a:gd name="connsiteY1" fmla="*/ 39214 h 5256474"/>
              <a:gd name="connsiteX2" fmla="*/ 6223468 w 9243396"/>
              <a:gd name="connsiteY2" fmla="*/ 2048488 h 5256474"/>
              <a:gd name="connsiteX3" fmla="*/ 9243396 w 9243396"/>
              <a:gd name="connsiteY3" fmla="*/ 2192866 h 5256474"/>
              <a:gd name="connsiteX4" fmla="*/ 9207301 w 9243396"/>
              <a:gd name="connsiteY4" fmla="*/ 5256474 h 5256474"/>
              <a:gd name="connsiteX5" fmla="*/ 48126 w 9243396"/>
              <a:gd name="connsiteY5" fmla="*/ 5256474 h 5256474"/>
              <a:gd name="connsiteX6" fmla="*/ 0 w 9243396"/>
              <a:gd name="connsiteY6" fmla="*/ 1555192 h 5256474"/>
              <a:gd name="connsiteX0" fmla="*/ 0 w 9243396"/>
              <a:gd name="connsiteY0" fmla="*/ 1514369 h 5215651"/>
              <a:gd name="connsiteX1" fmla="*/ 2373363 w 9243396"/>
              <a:gd name="connsiteY1" fmla="*/ 34486 h 5215651"/>
              <a:gd name="connsiteX2" fmla="*/ 6223468 w 9243396"/>
              <a:gd name="connsiteY2" fmla="*/ 2007665 h 5215651"/>
              <a:gd name="connsiteX3" fmla="*/ 9243396 w 9243396"/>
              <a:gd name="connsiteY3" fmla="*/ 2152043 h 5215651"/>
              <a:gd name="connsiteX4" fmla="*/ 9207301 w 9243396"/>
              <a:gd name="connsiteY4" fmla="*/ 5215651 h 5215651"/>
              <a:gd name="connsiteX5" fmla="*/ 48126 w 9243396"/>
              <a:gd name="connsiteY5" fmla="*/ 5215651 h 5215651"/>
              <a:gd name="connsiteX6" fmla="*/ 0 w 9243396"/>
              <a:gd name="connsiteY6" fmla="*/ 1514369 h 5215651"/>
              <a:gd name="connsiteX0" fmla="*/ 0 w 9243396"/>
              <a:gd name="connsiteY0" fmla="*/ 1483351 h 5184633"/>
              <a:gd name="connsiteX1" fmla="*/ 2373363 w 9243396"/>
              <a:gd name="connsiteY1" fmla="*/ 3468 h 5184633"/>
              <a:gd name="connsiteX2" fmla="*/ 6271595 w 9243396"/>
              <a:gd name="connsiteY2" fmla="*/ 1868363 h 5184633"/>
              <a:gd name="connsiteX3" fmla="*/ 9243396 w 9243396"/>
              <a:gd name="connsiteY3" fmla="*/ 2121025 h 5184633"/>
              <a:gd name="connsiteX4" fmla="*/ 9207301 w 9243396"/>
              <a:gd name="connsiteY4" fmla="*/ 5184633 h 5184633"/>
              <a:gd name="connsiteX5" fmla="*/ 48126 w 9243396"/>
              <a:gd name="connsiteY5" fmla="*/ 5184633 h 5184633"/>
              <a:gd name="connsiteX6" fmla="*/ 0 w 9243396"/>
              <a:gd name="connsiteY6" fmla="*/ 1483351 h 5184633"/>
              <a:gd name="connsiteX0" fmla="*/ 0 w 9243396"/>
              <a:gd name="connsiteY0" fmla="*/ 1483351 h 5184633"/>
              <a:gd name="connsiteX1" fmla="*/ 2373363 w 9243396"/>
              <a:gd name="connsiteY1" fmla="*/ 3468 h 5184633"/>
              <a:gd name="connsiteX2" fmla="*/ 6271595 w 9243396"/>
              <a:gd name="connsiteY2" fmla="*/ 1868363 h 5184633"/>
              <a:gd name="connsiteX3" fmla="*/ 9243396 w 9243396"/>
              <a:gd name="connsiteY3" fmla="*/ 2121025 h 5184633"/>
              <a:gd name="connsiteX4" fmla="*/ 9207301 w 9243396"/>
              <a:gd name="connsiteY4" fmla="*/ 5184633 h 5184633"/>
              <a:gd name="connsiteX5" fmla="*/ 48126 w 9243396"/>
              <a:gd name="connsiteY5" fmla="*/ 5184633 h 5184633"/>
              <a:gd name="connsiteX6" fmla="*/ 0 w 9243396"/>
              <a:gd name="connsiteY6" fmla="*/ 1483351 h 5184633"/>
              <a:gd name="connsiteX0" fmla="*/ 0 w 9243396"/>
              <a:gd name="connsiteY0" fmla="*/ 1480225 h 5181507"/>
              <a:gd name="connsiteX1" fmla="*/ 2373363 w 9243396"/>
              <a:gd name="connsiteY1" fmla="*/ 342 h 5181507"/>
              <a:gd name="connsiteX2" fmla="*/ 5537669 w 9243396"/>
              <a:gd name="connsiteY2" fmla="*/ 1371942 h 5181507"/>
              <a:gd name="connsiteX3" fmla="*/ 9243396 w 9243396"/>
              <a:gd name="connsiteY3" fmla="*/ 2117899 h 5181507"/>
              <a:gd name="connsiteX4" fmla="*/ 9207301 w 9243396"/>
              <a:gd name="connsiteY4" fmla="*/ 5181507 h 5181507"/>
              <a:gd name="connsiteX5" fmla="*/ 48126 w 9243396"/>
              <a:gd name="connsiteY5" fmla="*/ 5181507 h 5181507"/>
              <a:gd name="connsiteX6" fmla="*/ 0 w 9243396"/>
              <a:gd name="connsiteY6" fmla="*/ 1480225 h 5181507"/>
              <a:gd name="connsiteX0" fmla="*/ 0 w 9243396"/>
              <a:gd name="connsiteY0" fmla="*/ 1480319 h 5181601"/>
              <a:gd name="connsiteX1" fmla="*/ 2373363 w 9243396"/>
              <a:gd name="connsiteY1" fmla="*/ 436 h 5181601"/>
              <a:gd name="connsiteX2" fmla="*/ 5537669 w 9243396"/>
              <a:gd name="connsiteY2" fmla="*/ 1372036 h 5181601"/>
              <a:gd name="connsiteX3" fmla="*/ 9243396 w 9243396"/>
              <a:gd name="connsiteY3" fmla="*/ 2117993 h 5181601"/>
              <a:gd name="connsiteX4" fmla="*/ 9207301 w 9243396"/>
              <a:gd name="connsiteY4" fmla="*/ 5181601 h 5181601"/>
              <a:gd name="connsiteX5" fmla="*/ 48126 w 9243396"/>
              <a:gd name="connsiteY5" fmla="*/ 5181601 h 5181601"/>
              <a:gd name="connsiteX6" fmla="*/ 0 w 9243396"/>
              <a:gd name="connsiteY6" fmla="*/ 1480319 h 5181601"/>
              <a:gd name="connsiteX0" fmla="*/ 0 w 9231365"/>
              <a:gd name="connsiteY0" fmla="*/ 1480111 h 5181393"/>
              <a:gd name="connsiteX1" fmla="*/ 2373363 w 9231365"/>
              <a:gd name="connsiteY1" fmla="*/ 228 h 5181393"/>
              <a:gd name="connsiteX2" fmla="*/ 5537669 w 9231365"/>
              <a:gd name="connsiteY2" fmla="*/ 1371828 h 5181393"/>
              <a:gd name="connsiteX3" fmla="*/ 9231365 w 9231365"/>
              <a:gd name="connsiteY3" fmla="*/ 1985437 h 5181393"/>
              <a:gd name="connsiteX4" fmla="*/ 9207301 w 9231365"/>
              <a:gd name="connsiteY4" fmla="*/ 5181393 h 5181393"/>
              <a:gd name="connsiteX5" fmla="*/ 48126 w 9231365"/>
              <a:gd name="connsiteY5" fmla="*/ 5181393 h 5181393"/>
              <a:gd name="connsiteX6" fmla="*/ 0 w 9231365"/>
              <a:gd name="connsiteY6" fmla="*/ 1480111 h 5181393"/>
              <a:gd name="connsiteX0" fmla="*/ 0 w 9231365"/>
              <a:gd name="connsiteY0" fmla="*/ 1480111 h 5181393"/>
              <a:gd name="connsiteX1" fmla="*/ 2373363 w 9231365"/>
              <a:gd name="connsiteY1" fmla="*/ 228 h 5181393"/>
              <a:gd name="connsiteX2" fmla="*/ 5537669 w 9231365"/>
              <a:gd name="connsiteY2" fmla="*/ 1371828 h 5181393"/>
              <a:gd name="connsiteX3" fmla="*/ 9231365 w 9231365"/>
              <a:gd name="connsiteY3" fmla="*/ 1985437 h 5181393"/>
              <a:gd name="connsiteX4" fmla="*/ 9207301 w 9231365"/>
              <a:gd name="connsiteY4" fmla="*/ 5181393 h 5181393"/>
              <a:gd name="connsiteX5" fmla="*/ 48126 w 9231365"/>
              <a:gd name="connsiteY5" fmla="*/ 5181393 h 5181393"/>
              <a:gd name="connsiteX6" fmla="*/ 0 w 9231365"/>
              <a:gd name="connsiteY6" fmla="*/ 1480111 h 5181393"/>
              <a:gd name="connsiteX0" fmla="*/ 0 w 9231365"/>
              <a:gd name="connsiteY0" fmla="*/ 1480111 h 5181393"/>
              <a:gd name="connsiteX1" fmla="*/ 2373363 w 9231365"/>
              <a:gd name="connsiteY1" fmla="*/ 228 h 5181393"/>
              <a:gd name="connsiteX2" fmla="*/ 5537669 w 9231365"/>
              <a:gd name="connsiteY2" fmla="*/ 1371828 h 5181393"/>
              <a:gd name="connsiteX3" fmla="*/ 9231365 w 9231365"/>
              <a:gd name="connsiteY3" fmla="*/ 1985437 h 5181393"/>
              <a:gd name="connsiteX4" fmla="*/ 9207301 w 9231365"/>
              <a:gd name="connsiteY4" fmla="*/ 5181393 h 5181393"/>
              <a:gd name="connsiteX5" fmla="*/ 48126 w 9231365"/>
              <a:gd name="connsiteY5" fmla="*/ 5181393 h 5181393"/>
              <a:gd name="connsiteX6" fmla="*/ 0 w 9231365"/>
              <a:gd name="connsiteY6" fmla="*/ 1480111 h 5181393"/>
              <a:gd name="connsiteX0" fmla="*/ 0 w 9231365"/>
              <a:gd name="connsiteY0" fmla="*/ 1480237 h 5181519"/>
              <a:gd name="connsiteX1" fmla="*/ 2373363 w 9231365"/>
              <a:gd name="connsiteY1" fmla="*/ 354 h 5181519"/>
              <a:gd name="connsiteX2" fmla="*/ 5537669 w 9231365"/>
              <a:gd name="connsiteY2" fmla="*/ 1371954 h 5181519"/>
              <a:gd name="connsiteX3" fmla="*/ 9231365 w 9231365"/>
              <a:gd name="connsiteY3" fmla="*/ 1985563 h 5181519"/>
              <a:gd name="connsiteX4" fmla="*/ 9207301 w 9231365"/>
              <a:gd name="connsiteY4" fmla="*/ 5181519 h 5181519"/>
              <a:gd name="connsiteX5" fmla="*/ 48126 w 9231365"/>
              <a:gd name="connsiteY5" fmla="*/ 5181519 h 5181519"/>
              <a:gd name="connsiteX6" fmla="*/ 0 w 9231365"/>
              <a:gd name="connsiteY6" fmla="*/ 1480237 h 5181519"/>
              <a:gd name="connsiteX0" fmla="*/ 0 w 9231365"/>
              <a:gd name="connsiteY0" fmla="*/ 1480660 h 5181942"/>
              <a:gd name="connsiteX1" fmla="*/ 2373363 w 9231365"/>
              <a:gd name="connsiteY1" fmla="*/ 777 h 5181942"/>
              <a:gd name="connsiteX2" fmla="*/ 5537669 w 9231365"/>
              <a:gd name="connsiteY2" fmla="*/ 1324251 h 5181942"/>
              <a:gd name="connsiteX3" fmla="*/ 9231365 w 9231365"/>
              <a:gd name="connsiteY3" fmla="*/ 1985986 h 5181942"/>
              <a:gd name="connsiteX4" fmla="*/ 9207301 w 9231365"/>
              <a:gd name="connsiteY4" fmla="*/ 5181942 h 5181942"/>
              <a:gd name="connsiteX5" fmla="*/ 48126 w 9231365"/>
              <a:gd name="connsiteY5" fmla="*/ 5181942 h 5181942"/>
              <a:gd name="connsiteX6" fmla="*/ 0 w 9231365"/>
              <a:gd name="connsiteY6" fmla="*/ 1480660 h 5181942"/>
              <a:gd name="connsiteX0" fmla="*/ 0 w 9231365"/>
              <a:gd name="connsiteY0" fmla="*/ 1480562 h 5181844"/>
              <a:gd name="connsiteX1" fmla="*/ 2373363 w 9231365"/>
              <a:gd name="connsiteY1" fmla="*/ 679 h 5181844"/>
              <a:gd name="connsiteX2" fmla="*/ 5537669 w 9231365"/>
              <a:gd name="connsiteY2" fmla="*/ 1324153 h 5181844"/>
              <a:gd name="connsiteX3" fmla="*/ 9231365 w 9231365"/>
              <a:gd name="connsiteY3" fmla="*/ 1985888 h 5181844"/>
              <a:gd name="connsiteX4" fmla="*/ 9207301 w 9231365"/>
              <a:gd name="connsiteY4" fmla="*/ 5181844 h 5181844"/>
              <a:gd name="connsiteX5" fmla="*/ 48126 w 9231365"/>
              <a:gd name="connsiteY5" fmla="*/ 5181844 h 5181844"/>
              <a:gd name="connsiteX6" fmla="*/ 0 w 9231365"/>
              <a:gd name="connsiteY6" fmla="*/ 1480562 h 5181844"/>
              <a:gd name="connsiteX0" fmla="*/ 0 w 9231365"/>
              <a:gd name="connsiteY0" fmla="*/ 1480562 h 5181844"/>
              <a:gd name="connsiteX1" fmla="*/ 2373363 w 9231365"/>
              <a:gd name="connsiteY1" fmla="*/ 679 h 5181844"/>
              <a:gd name="connsiteX2" fmla="*/ 5537669 w 9231365"/>
              <a:gd name="connsiteY2" fmla="*/ 1324153 h 5181844"/>
              <a:gd name="connsiteX3" fmla="*/ 9231365 w 9231365"/>
              <a:gd name="connsiteY3" fmla="*/ 1985888 h 5181844"/>
              <a:gd name="connsiteX4" fmla="*/ 9207301 w 9231365"/>
              <a:gd name="connsiteY4" fmla="*/ 5181844 h 5181844"/>
              <a:gd name="connsiteX5" fmla="*/ 48126 w 9231365"/>
              <a:gd name="connsiteY5" fmla="*/ 5181844 h 5181844"/>
              <a:gd name="connsiteX6" fmla="*/ 0 w 9231365"/>
              <a:gd name="connsiteY6" fmla="*/ 1480562 h 5181844"/>
              <a:gd name="connsiteX0" fmla="*/ 0 w 9231365"/>
              <a:gd name="connsiteY0" fmla="*/ 1484814 h 5186096"/>
              <a:gd name="connsiteX1" fmla="*/ 2373363 w 9231365"/>
              <a:gd name="connsiteY1" fmla="*/ 4931 h 5186096"/>
              <a:gd name="connsiteX2" fmla="*/ 5537669 w 9231365"/>
              <a:gd name="connsiteY2" fmla="*/ 1328405 h 5186096"/>
              <a:gd name="connsiteX3" fmla="*/ 9231365 w 9231365"/>
              <a:gd name="connsiteY3" fmla="*/ 1990140 h 5186096"/>
              <a:gd name="connsiteX4" fmla="*/ 9207301 w 9231365"/>
              <a:gd name="connsiteY4" fmla="*/ 5186096 h 5186096"/>
              <a:gd name="connsiteX5" fmla="*/ 48126 w 9231365"/>
              <a:gd name="connsiteY5" fmla="*/ 5186096 h 5186096"/>
              <a:gd name="connsiteX6" fmla="*/ 0 w 9231365"/>
              <a:gd name="connsiteY6" fmla="*/ 1484814 h 5186096"/>
              <a:gd name="connsiteX0" fmla="*/ 0 w 9231365"/>
              <a:gd name="connsiteY0" fmla="*/ 1519567 h 5220849"/>
              <a:gd name="connsiteX1" fmla="*/ 2662121 w 9231365"/>
              <a:gd name="connsiteY1" fmla="*/ 3589 h 5220849"/>
              <a:gd name="connsiteX2" fmla="*/ 5537669 w 9231365"/>
              <a:gd name="connsiteY2" fmla="*/ 1363158 h 5220849"/>
              <a:gd name="connsiteX3" fmla="*/ 9231365 w 9231365"/>
              <a:gd name="connsiteY3" fmla="*/ 2024893 h 5220849"/>
              <a:gd name="connsiteX4" fmla="*/ 9207301 w 9231365"/>
              <a:gd name="connsiteY4" fmla="*/ 5220849 h 5220849"/>
              <a:gd name="connsiteX5" fmla="*/ 48126 w 9231365"/>
              <a:gd name="connsiteY5" fmla="*/ 5220849 h 5220849"/>
              <a:gd name="connsiteX6" fmla="*/ 0 w 9231365"/>
              <a:gd name="connsiteY6" fmla="*/ 1519567 h 5220849"/>
              <a:gd name="connsiteX0" fmla="*/ 0 w 9231365"/>
              <a:gd name="connsiteY0" fmla="*/ 1395689 h 5217287"/>
              <a:gd name="connsiteX1" fmla="*/ 2662121 w 9231365"/>
              <a:gd name="connsiteY1" fmla="*/ 27 h 5217287"/>
              <a:gd name="connsiteX2" fmla="*/ 5537669 w 9231365"/>
              <a:gd name="connsiteY2" fmla="*/ 1359596 h 5217287"/>
              <a:gd name="connsiteX3" fmla="*/ 9231365 w 9231365"/>
              <a:gd name="connsiteY3" fmla="*/ 2021331 h 5217287"/>
              <a:gd name="connsiteX4" fmla="*/ 9207301 w 9231365"/>
              <a:gd name="connsiteY4" fmla="*/ 5217287 h 5217287"/>
              <a:gd name="connsiteX5" fmla="*/ 48126 w 9231365"/>
              <a:gd name="connsiteY5" fmla="*/ 5217287 h 5217287"/>
              <a:gd name="connsiteX6" fmla="*/ 0 w 9231365"/>
              <a:gd name="connsiteY6" fmla="*/ 1395689 h 5217287"/>
              <a:gd name="connsiteX0" fmla="*/ 0 w 9231365"/>
              <a:gd name="connsiteY0" fmla="*/ 1395689 h 5217287"/>
              <a:gd name="connsiteX1" fmla="*/ 2662121 w 9231365"/>
              <a:gd name="connsiteY1" fmla="*/ 27 h 5217287"/>
              <a:gd name="connsiteX2" fmla="*/ 5537669 w 9231365"/>
              <a:gd name="connsiteY2" fmla="*/ 1359596 h 5217287"/>
              <a:gd name="connsiteX3" fmla="*/ 9231365 w 9231365"/>
              <a:gd name="connsiteY3" fmla="*/ 2021331 h 5217287"/>
              <a:gd name="connsiteX4" fmla="*/ 9207301 w 9231365"/>
              <a:gd name="connsiteY4" fmla="*/ 5217287 h 5217287"/>
              <a:gd name="connsiteX5" fmla="*/ 48126 w 9231365"/>
              <a:gd name="connsiteY5" fmla="*/ 5217287 h 5217287"/>
              <a:gd name="connsiteX6" fmla="*/ 0 w 9231365"/>
              <a:gd name="connsiteY6" fmla="*/ 1395689 h 5217287"/>
              <a:gd name="connsiteX0" fmla="*/ 0 w 9231365"/>
              <a:gd name="connsiteY0" fmla="*/ 1395694 h 5217292"/>
              <a:gd name="connsiteX1" fmla="*/ 2662121 w 9231365"/>
              <a:gd name="connsiteY1" fmla="*/ 32 h 5217292"/>
              <a:gd name="connsiteX2" fmla="*/ 5537669 w 9231365"/>
              <a:gd name="connsiteY2" fmla="*/ 1359601 h 5217292"/>
              <a:gd name="connsiteX3" fmla="*/ 9231365 w 9231365"/>
              <a:gd name="connsiteY3" fmla="*/ 2021336 h 5217292"/>
              <a:gd name="connsiteX4" fmla="*/ 9207301 w 9231365"/>
              <a:gd name="connsiteY4" fmla="*/ 5217292 h 5217292"/>
              <a:gd name="connsiteX5" fmla="*/ 48126 w 9231365"/>
              <a:gd name="connsiteY5" fmla="*/ 5217292 h 5217292"/>
              <a:gd name="connsiteX6" fmla="*/ 0 w 9231365"/>
              <a:gd name="connsiteY6" fmla="*/ 1395694 h 5217292"/>
              <a:gd name="connsiteX0" fmla="*/ 0 w 9231365"/>
              <a:gd name="connsiteY0" fmla="*/ 1395697 h 5217295"/>
              <a:gd name="connsiteX1" fmla="*/ 2662121 w 9231365"/>
              <a:gd name="connsiteY1" fmla="*/ 35 h 5217295"/>
              <a:gd name="connsiteX2" fmla="*/ 5537669 w 9231365"/>
              <a:gd name="connsiteY2" fmla="*/ 1359604 h 5217295"/>
              <a:gd name="connsiteX3" fmla="*/ 9231365 w 9231365"/>
              <a:gd name="connsiteY3" fmla="*/ 2021339 h 5217295"/>
              <a:gd name="connsiteX4" fmla="*/ 9207301 w 9231365"/>
              <a:gd name="connsiteY4" fmla="*/ 5217295 h 5217295"/>
              <a:gd name="connsiteX5" fmla="*/ 48126 w 9231365"/>
              <a:gd name="connsiteY5" fmla="*/ 5217295 h 5217295"/>
              <a:gd name="connsiteX6" fmla="*/ 0 w 9231365"/>
              <a:gd name="connsiteY6" fmla="*/ 1395697 h 5217295"/>
              <a:gd name="connsiteX0" fmla="*/ 0 w 9231365"/>
              <a:gd name="connsiteY0" fmla="*/ 1399409 h 5221007"/>
              <a:gd name="connsiteX1" fmla="*/ 2662121 w 9231365"/>
              <a:gd name="connsiteY1" fmla="*/ 3747 h 5221007"/>
              <a:gd name="connsiteX2" fmla="*/ 5537669 w 9231365"/>
              <a:gd name="connsiteY2" fmla="*/ 1363316 h 5221007"/>
              <a:gd name="connsiteX3" fmla="*/ 9231365 w 9231365"/>
              <a:gd name="connsiteY3" fmla="*/ 2025051 h 5221007"/>
              <a:gd name="connsiteX4" fmla="*/ 9207301 w 9231365"/>
              <a:gd name="connsiteY4" fmla="*/ 5221007 h 5221007"/>
              <a:gd name="connsiteX5" fmla="*/ 48126 w 9231365"/>
              <a:gd name="connsiteY5" fmla="*/ 5221007 h 5221007"/>
              <a:gd name="connsiteX6" fmla="*/ 0 w 9231365"/>
              <a:gd name="connsiteY6" fmla="*/ 1399409 h 5221007"/>
              <a:gd name="connsiteX0" fmla="*/ 0 w 9231365"/>
              <a:gd name="connsiteY0" fmla="*/ 1399088 h 5220686"/>
              <a:gd name="connsiteX1" fmla="*/ 2662121 w 9231365"/>
              <a:gd name="connsiteY1" fmla="*/ 3426 h 5220686"/>
              <a:gd name="connsiteX2" fmla="*/ 5537669 w 9231365"/>
              <a:gd name="connsiteY2" fmla="*/ 1362995 h 5220686"/>
              <a:gd name="connsiteX3" fmla="*/ 9231365 w 9231365"/>
              <a:gd name="connsiteY3" fmla="*/ 2024730 h 5220686"/>
              <a:gd name="connsiteX4" fmla="*/ 9207301 w 9231365"/>
              <a:gd name="connsiteY4" fmla="*/ 5220686 h 5220686"/>
              <a:gd name="connsiteX5" fmla="*/ 48126 w 9231365"/>
              <a:gd name="connsiteY5" fmla="*/ 5220686 h 5220686"/>
              <a:gd name="connsiteX6" fmla="*/ 0 w 9231365"/>
              <a:gd name="connsiteY6" fmla="*/ 1399088 h 5220686"/>
              <a:gd name="connsiteX0" fmla="*/ 0 w 9231365"/>
              <a:gd name="connsiteY0" fmla="*/ 1399088 h 5220686"/>
              <a:gd name="connsiteX1" fmla="*/ 2662121 w 9231365"/>
              <a:gd name="connsiteY1" fmla="*/ 3426 h 5220686"/>
              <a:gd name="connsiteX2" fmla="*/ 5537669 w 9231365"/>
              <a:gd name="connsiteY2" fmla="*/ 1362995 h 5220686"/>
              <a:gd name="connsiteX3" fmla="*/ 9231365 w 9231365"/>
              <a:gd name="connsiteY3" fmla="*/ 2024730 h 5220686"/>
              <a:gd name="connsiteX4" fmla="*/ 9207301 w 9231365"/>
              <a:gd name="connsiteY4" fmla="*/ 5220686 h 5220686"/>
              <a:gd name="connsiteX5" fmla="*/ 48126 w 9231365"/>
              <a:gd name="connsiteY5" fmla="*/ 5220686 h 5220686"/>
              <a:gd name="connsiteX6" fmla="*/ 0 w 9231365"/>
              <a:gd name="connsiteY6" fmla="*/ 1399088 h 5220686"/>
              <a:gd name="connsiteX0" fmla="*/ 0 w 9231365"/>
              <a:gd name="connsiteY0" fmla="*/ 1398527 h 5220125"/>
              <a:gd name="connsiteX1" fmla="*/ 2662121 w 9231365"/>
              <a:gd name="connsiteY1" fmla="*/ 2865 h 5220125"/>
              <a:gd name="connsiteX2" fmla="*/ 5537669 w 9231365"/>
              <a:gd name="connsiteY2" fmla="*/ 1362434 h 5220125"/>
              <a:gd name="connsiteX3" fmla="*/ 9231365 w 9231365"/>
              <a:gd name="connsiteY3" fmla="*/ 1964012 h 5220125"/>
              <a:gd name="connsiteX4" fmla="*/ 9207301 w 9231365"/>
              <a:gd name="connsiteY4" fmla="*/ 5220125 h 5220125"/>
              <a:gd name="connsiteX5" fmla="*/ 48126 w 9231365"/>
              <a:gd name="connsiteY5" fmla="*/ 5220125 h 5220125"/>
              <a:gd name="connsiteX6" fmla="*/ 0 w 9231365"/>
              <a:gd name="connsiteY6" fmla="*/ 1398527 h 5220125"/>
              <a:gd name="connsiteX0" fmla="*/ 0 w 9231365"/>
              <a:gd name="connsiteY0" fmla="*/ 1399319 h 5220917"/>
              <a:gd name="connsiteX1" fmla="*/ 2662121 w 9231365"/>
              <a:gd name="connsiteY1" fmla="*/ 3657 h 5220917"/>
              <a:gd name="connsiteX2" fmla="*/ 5537669 w 9231365"/>
              <a:gd name="connsiteY2" fmla="*/ 1363226 h 5220917"/>
              <a:gd name="connsiteX3" fmla="*/ 9231365 w 9231365"/>
              <a:gd name="connsiteY3" fmla="*/ 1964804 h 5220917"/>
              <a:gd name="connsiteX4" fmla="*/ 9207301 w 9231365"/>
              <a:gd name="connsiteY4" fmla="*/ 5220917 h 5220917"/>
              <a:gd name="connsiteX5" fmla="*/ 48126 w 9231365"/>
              <a:gd name="connsiteY5" fmla="*/ 5220917 h 5220917"/>
              <a:gd name="connsiteX6" fmla="*/ 0 w 9231365"/>
              <a:gd name="connsiteY6" fmla="*/ 1399319 h 5220917"/>
              <a:gd name="connsiteX0" fmla="*/ 0 w 9231365"/>
              <a:gd name="connsiteY0" fmla="*/ 1399418 h 5221016"/>
              <a:gd name="connsiteX1" fmla="*/ 2662121 w 9231365"/>
              <a:gd name="connsiteY1" fmla="*/ 3756 h 5221016"/>
              <a:gd name="connsiteX2" fmla="*/ 5537669 w 9231365"/>
              <a:gd name="connsiteY2" fmla="*/ 1363325 h 5221016"/>
              <a:gd name="connsiteX3" fmla="*/ 9231365 w 9231365"/>
              <a:gd name="connsiteY3" fmla="*/ 1964903 h 5221016"/>
              <a:gd name="connsiteX4" fmla="*/ 9207301 w 9231365"/>
              <a:gd name="connsiteY4" fmla="*/ 5221016 h 5221016"/>
              <a:gd name="connsiteX5" fmla="*/ 48126 w 9231365"/>
              <a:gd name="connsiteY5" fmla="*/ 5221016 h 5221016"/>
              <a:gd name="connsiteX6" fmla="*/ 0 w 9231365"/>
              <a:gd name="connsiteY6" fmla="*/ 1399418 h 5221016"/>
              <a:gd name="connsiteX0" fmla="*/ 0 w 9231365"/>
              <a:gd name="connsiteY0" fmla="*/ 1399418 h 5221016"/>
              <a:gd name="connsiteX1" fmla="*/ 2662121 w 9231365"/>
              <a:gd name="connsiteY1" fmla="*/ 3756 h 5221016"/>
              <a:gd name="connsiteX2" fmla="*/ 5537669 w 9231365"/>
              <a:gd name="connsiteY2" fmla="*/ 1363325 h 5221016"/>
              <a:gd name="connsiteX3" fmla="*/ 9231365 w 9231365"/>
              <a:gd name="connsiteY3" fmla="*/ 1964903 h 5221016"/>
              <a:gd name="connsiteX4" fmla="*/ 9207301 w 9231365"/>
              <a:gd name="connsiteY4" fmla="*/ 5221016 h 5221016"/>
              <a:gd name="connsiteX5" fmla="*/ 48126 w 9231365"/>
              <a:gd name="connsiteY5" fmla="*/ 5221016 h 5221016"/>
              <a:gd name="connsiteX6" fmla="*/ 0 w 9231365"/>
              <a:gd name="connsiteY6" fmla="*/ 1399418 h 5221016"/>
              <a:gd name="connsiteX0" fmla="*/ 0 w 9231365"/>
              <a:gd name="connsiteY0" fmla="*/ 1399688 h 5221286"/>
              <a:gd name="connsiteX1" fmla="*/ 2662121 w 9231365"/>
              <a:gd name="connsiteY1" fmla="*/ 4026 h 5221286"/>
              <a:gd name="connsiteX2" fmla="*/ 5537669 w 9231365"/>
              <a:gd name="connsiteY2" fmla="*/ 1363595 h 5221286"/>
              <a:gd name="connsiteX3" fmla="*/ 9231365 w 9231365"/>
              <a:gd name="connsiteY3" fmla="*/ 1965173 h 5221286"/>
              <a:gd name="connsiteX4" fmla="*/ 9207301 w 9231365"/>
              <a:gd name="connsiteY4" fmla="*/ 5221286 h 5221286"/>
              <a:gd name="connsiteX5" fmla="*/ 48126 w 9231365"/>
              <a:gd name="connsiteY5" fmla="*/ 5221286 h 5221286"/>
              <a:gd name="connsiteX6" fmla="*/ 0 w 9231365"/>
              <a:gd name="connsiteY6" fmla="*/ 1399688 h 5221286"/>
              <a:gd name="connsiteX0" fmla="*/ 0 w 9219333"/>
              <a:gd name="connsiteY0" fmla="*/ 1215923 h 5217995"/>
              <a:gd name="connsiteX1" fmla="*/ 2650089 w 9219333"/>
              <a:gd name="connsiteY1" fmla="*/ 735 h 5217995"/>
              <a:gd name="connsiteX2" fmla="*/ 5525637 w 9219333"/>
              <a:gd name="connsiteY2" fmla="*/ 1360304 h 5217995"/>
              <a:gd name="connsiteX3" fmla="*/ 9219333 w 9219333"/>
              <a:gd name="connsiteY3" fmla="*/ 1961882 h 5217995"/>
              <a:gd name="connsiteX4" fmla="*/ 9195269 w 9219333"/>
              <a:gd name="connsiteY4" fmla="*/ 5217995 h 5217995"/>
              <a:gd name="connsiteX5" fmla="*/ 36094 w 9219333"/>
              <a:gd name="connsiteY5" fmla="*/ 5217995 h 5217995"/>
              <a:gd name="connsiteX6" fmla="*/ 0 w 9219333"/>
              <a:gd name="connsiteY6" fmla="*/ 1215923 h 5217995"/>
              <a:gd name="connsiteX0" fmla="*/ 0 w 9219333"/>
              <a:gd name="connsiteY0" fmla="*/ 1396225 h 5398297"/>
              <a:gd name="connsiteX1" fmla="*/ 2674153 w 9219333"/>
              <a:gd name="connsiteY1" fmla="*/ 563 h 5398297"/>
              <a:gd name="connsiteX2" fmla="*/ 5525637 w 9219333"/>
              <a:gd name="connsiteY2" fmla="*/ 1540606 h 5398297"/>
              <a:gd name="connsiteX3" fmla="*/ 9219333 w 9219333"/>
              <a:gd name="connsiteY3" fmla="*/ 2142184 h 5398297"/>
              <a:gd name="connsiteX4" fmla="*/ 9195269 w 9219333"/>
              <a:gd name="connsiteY4" fmla="*/ 5398297 h 5398297"/>
              <a:gd name="connsiteX5" fmla="*/ 36094 w 9219333"/>
              <a:gd name="connsiteY5" fmla="*/ 5398297 h 5398297"/>
              <a:gd name="connsiteX6" fmla="*/ 0 w 9219333"/>
              <a:gd name="connsiteY6" fmla="*/ 1396225 h 5398297"/>
              <a:gd name="connsiteX0" fmla="*/ 0 w 9219333"/>
              <a:gd name="connsiteY0" fmla="*/ 1395665 h 5397737"/>
              <a:gd name="connsiteX1" fmla="*/ 2674153 w 9219333"/>
              <a:gd name="connsiteY1" fmla="*/ 3 h 5397737"/>
              <a:gd name="connsiteX2" fmla="*/ 5585795 w 9219333"/>
              <a:gd name="connsiteY2" fmla="*/ 1383636 h 5397737"/>
              <a:gd name="connsiteX3" fmla="*/ 9219333 w 9219333"/>
              <a:gd name="connsiteY3" fmla="*/ 2141624 h 5397737"/>
              <a:gd name="connsiteX4" fmla="*/ 9195269 w 9219333"/>
              <a:gd name="connsiteY4" fmla="*/ 5397737 h 5397737"/>
              <a:gd name="connsiteX5" fmla="*/ 36094 w 9219333"/>
              <a:gd name="connsiteY5" fmla="*/ 5397737 h 5397737"/>
              <a:gd name="connsiteX6" fmla="*/ 0 w 9219333"/>
              <a:gd name="connsiteY6" fmla="*/ 1395665 h 5397737"/>
              <a:gd name="connsiteX0" fmla="*/ 0 w 9219333"/>
              <a:gd name="connsiteY0" fmla="*/ 1395665 h 5397737"/>
              <a:gd name="connsiteX1" fmla="*/ 2674153 w 9219333"/>
              <a:gd name="connsiteY1" fmla="*/ 3 h 5397737"/>
              <a:gd name="connsiteX2" fmla="*/ 5585795 w 9219333"/>
              <a:gd name="connsiteY2" fmla="*/ 1383636 h 5397737"/>
              <a:gd name="connsiteX3" fmla="*/ 9219333 w 9219333"/>
              <a:gd name="connsiteY3" fmla="*/ 2009276 h 5397737"/>
              <a:gd name="connsiteX4" fmla="*/ 9195269 w 9219333"/>
              <a:gd name="connsiteY4" fmla="*/ 5397737 h 5397737"/>
              <a:gd name="connsiteX5" fmla="*/ 36094 w 9219333"/>
              <a:gd name="connsiteY5" fmla="*/ 5397737 h 5397737"/>
              <a:gd name="connsiteX6" fmla="*/ 0 w 9219333"/>
              <a:gd name="connsiteY6" fmla="*/ 1395665 h 5397737"/>
              <a:gd name="connsiteX0" fmla="*/ 0 w 9219333"/>
              <a:gd name="connsiteY0" fmla="*/ 1395666 h 5397738"/>
              <a:gd name="connsiteX1" fmla="*/ 2674153 w 9219333"/>
              <a:gd name="connsiteY1" fmla="*/ 4 h 5397738"/>
              <a:gd name="connsiteX2" fmla="*/ 5585795 w 9219333"/>
              <a:gd name="connsiteY2" fmla="*/ 1383637 h 5397738"/>
              <a:gd name="connsiteX3" fmla="*/ 9219333 w 9219333"/>
              <a:gd name="connsiteY3" fmla="*/ 2009277 h 5397738"/>
              <a:gd name="connsiteX4" fmla="*/ 9195269 w 9219333"/>
              <a:gd name="connsiteY4" fmla="*/ 5397738 h 5397738"/>
              <a:gd name="connsiteX5" fmla="*/ 36094 w 9219333"/>
              <a:gd name="connsiteY5" fmla="*/ 5397738 h 5397738"/>
              <a:gd name="connsiteX6" fmla="*/ 0 w 9219333"/>
              <a:gd name="connsiteY6" fmla="*/ 1395666 h 5397738"/>
              <a:gd name="connsiteX0" fmla="*/ 0 w 9219333"/>
              <a:gd name="connsiteY0" fmla="*/ 1397014 h 5399086"/>
              <a:gd name="connsiteX1" fmla="*/ 2674153 w 9219333"/>
              <a:gd name="connsiteY1" fmla="*/ 1352 h 5399086"/>
              <a:gd name="connsiteX2" fmla="*/ 5585795 w 9219333"/>
              <a:gd name="connsiteY2" fmla="*/ 1384985 h 5399086"/>
              <a:gd name="connsiteX3" fmla="*/ 9219333 w 9219333"/>
              <a:gd name="connsiteY3" fmla="*/ 2010625 h 5399086"/>
              <a:gd name="connsiteX4" fmla="*/ 9195269 w 9219333"/>
              <a:gd name="connsiteY4" fmla="*/ 5399086 h 5399086"/>
              <a:gd name="connsiteX5" fmla="*/ 36094 w 9219333"/>
              <a:gd name="connsiteY5" fmla="*/ 5399086 h 5399086"/>
              <a:gd name="connsiteX6" fmla="*/ 0 w 9219333"/>
              <a:gd name="connsiteY6" fmla="*/ 1397014 h 5399086"/>
              <a:gd name="connsiteX0" fmla="*/ 0 w 9219333"/>
              <a:gd name="connsiteY0" fmla="*/ 1397014 h 5399086"/>
              <a:gd name="connsiteX1" fmla="*/ 2674153 w 9219333"/>
              <a:gd name="connsiteY1" fmla="*/ 1352 h 5399086"/>
              <a:gd name="connsiteX2" fmla="*/ 5585795 w 9219333"/>
              <a:gd name="connsiteY2" fmla="*/ 1384985 h 5399086"/>
              <a:gd name="connsiteX3" fmla="*/ 9219333 w 9219333"/>
              <a:gd name="connsiteY3" fmla="*/ 2010625 h 5399086"/>
              <a:gd name="connsiteX4" fmla="*/ 9195269 w 9219333"/>
              <a:gd name="connsiteY4" fmla="*/ 5399086 h 5399086"/>
              <a:gd name="connsiteX5" fmla="*/ 36094 w 9219333"/>
              <a:gd name="connsiteY5" fmla="*/ 5399086 h 5399086"/>
              <a:gd name="connsiteX6" fmla="*/ 0 w 9219333"/>
              <a:gd name="connsiteY6" fmla="*/ 1397014 h 5399086"/>
              <a:gd name="connsiteX0" fmla="*/ 0 w 9219333"/>
              <a:gd name="connsiteY0" fmla="*/ 1396633 h 5398705"/>
              <a:gd name="connsiteX1" fmla="*/ 2674153 w 9219333"/>
              <a:gd name="connsiteY1" fmla="*/ 971 h 5398705"/>
              <a:gd name="connsiteX2" fmla="*/ 5585795 w 9219333"/>
              <a:gd name="connsiteY2" fmla="*/ 1384604 h 5398705"/>
              <a:gd name="connsiteX3" fmla="*/ 9219333 w 9219333"/>
              <a:gd name="connsiteY3" fmla="*/ 1962118 h 5398705"/>
              <a:gd name="connsiteX4" fmla="*/ 9195269 w 9219333"/>
              <a:gd name="connsiteY4" fmla="*/ 5398705 h 5398705"/>
              <a:gd name="connsiteX5" fmla="*/ 36094 w 9219333"/>
              <a:gd name="connsiteY5" fmla="*/ 5398705 h 5398705"/>
              <a:gd name="connsiteX6" fmla="*/ 0 w 9219333"/>
              <a:gd name="connsiteY6" fmla="*/ 1396633 h 5398705"/>
              <a:gd name="connsiteX0" fmla="*/ 0 w 9219333"/>
              <a:gd name="connsiteY0" fmla="*/ 1396633 h 5398705"/>
              <a:gd name="connsiteX1" fmla="*/ 2674153 w 9219333"/>
              <a:gd name="connsiteY1" fmla="*/ 971 h 5398705"/>
              <a:gd name="connsiteX2" fmla="*/ 5585795 w 9219333"/>
              <a:gd name="connsiteY2" fmla="*/ 1384604 h 5398705"/>
              <a:gd name="connsiteX3" fmla="*/ 9219333 w 9219333"/>
              <a:gd name="connsiteY3" fmla="*/ 1962118 h 5398705"/>
              <a:gd name="connsiteX4" fmla="*/ 9195269 w 9219333"/>
              <a:gd name="connsiteY4" fmla="*/ 5398705 h 5398705"/>
              <a:gd name="connsiteX5" fmla="*/ 36094 w 9219333"/>
              <a:gd name="connsiteY5" fmla="*/ 5398705 h 5398705"/>
              <a:gd name="connsiteX6" fmla="*/ 0 w 9219333"/>
              <a:gd name="connsiteY6" fmla="*/ 1396633 h 5398705"/>
              <a:gd name="connsiteX0" fmla="*/ 0 w 9219333"/>
              <a:gd name="connsiteY0" fmla="*/ 1396945 h 5399017"/>
              <a:gd name="connsiteX1" fmla="*/ 2674153 w 9219333"/>
              <a:gd name="connsiteY1" fmla="*/ 1283 h 5399017"/>
              <a:gd name="connsiteX2" fmla="*/ 5585795 w 9219333"/>
              <a:gd name="connsiteY2" fmla="*/ 1384916 h 5399017"/>
              <a:gd name="connsiteX3" fmla="*/ 9219333 w 9219333"/>
              <a:gd name="connsiteY3" fmla="*/ 1962430 h 5399017"/>
              <a:gd name="connsiteX4" fmla="*/ 9195269 w 9219333"/>
              <a:gd name="connsiteY4" fmla="*/ 5399017 h 5399017"/>
              <a:gd name="connsiteX5" fmla="*/ 36094 w 9219333"/>
              <a:gd name="connsiteY5" fmla="*/ 5399017 h 5399017"/>
              <a:gd name="connsiteX6" fmla="*/ 0 w 9219333"/>
              <a:gd name="connsiteY6" fmla="*/ 1396945 h 5399017"/>
              <a:gd name="connsiteX0" fmla="*/ 0 w 9219333"/>
              <a:gd name="connsiteY0" fmla="*/ 1396945 h 5399017"/>
              <a:gd name="connsiteX1" fmla="*/ 2674153 w 9219333"/>
              <a:gd name="connsiteY1" fmla="*/ 1283 h 5399017"/>
              <a:gd name="connsiteX2" fmla="*/ 5585795 w 9219333"/>
              <a:gd name="connsiteY2" fmla="*/ 1384916 h 5399017"/>
              <a:gd name="connsiteX3" fmla="*/ 9219333 w 9219333"/>
              <a:gd name="connsiteY3" fmla="*/ 1962430 h 5399017"/>
              <a:gd name="connsiteX4" fmla="*/ 9195269 w 9219333"/>
              <a:gd name="connsiteY4" fmla="*/ 5399017 h 5399017"/>
              <a:gd name="connsiteX5" fmla="*/ 36094 w 9219333"/>
              <a:gd name="connsiteY5" fmla="*/ 5399017 h 5399017"/>
              <a:gd name="connsiteX6" fmla="*/ 0 w 9219333"/>
              <a:gd name="connsiteY6" fmla="*/ 1396945 h 5399017"/>
              <a:gd name="connsiteX0" fmla="*/ 0 w 9219333"/>
              <a:gd name="connsiteY0" fmla="*/ 1400187 h 5402259"/>
              <a:gd name="connsiteX1" fmla="*/ 2674153 w 9219333"/>
              <a:gd name="connsiteY1" fmla="*/ 4525 h 5402259"/>
              <a:gd name="connsiteX2" fmla="*/ 5585795 w 9219333"/>
              <a:gd name="connsiteY2" fmla="*/ 1388158 h 5402259"/>
              <a:gd name="connsiteX3" fmla="*/ 9219333 w 9219333"/>
              <a:gd name="connsiteY3" fmla="*/ 1965672 h 5402259"/>
              <a:gd name="connsiteX4" fmla="*/ 9195269 w 9219333"/>
              <a:gd name="connsiteY4" fmla="*/ 5402259 h 5402259"/>
              <a:gd name="connsiteX5" fmla="*/ 36094 w 9219333"/>
              <a:gd name="connsiteY5" fmla="*/ 5402259 h 5402259"/>
              <a:gd name="connsiteX6" fmla="*/ 0 w 9219333"/>
              <a:gd name="connsiteY6" fmla="*/ 1400187 h 5402259"/>
              <a:gd name="connsiteX0" fmla="*/ 10488 w 9229821"/>
              <a:gd name="connsiteY0" fmla="*/ 1400187 h 5426411"/>
              <a:gd name="connsiteX1" fmla="*/ 2684641 w 9229821"/>
              <a:gd name="connsiteY1" fmla="*/ 4525 h 5426411"/>
              <a:gd name="connsiteX2" fmla="*/ 5596283 w 9229821"/>
              <a:gd name="connsiteY2" fmla="*/ 1388158 h 5426411"/>
              <a:gd name="connsiteX3" fmla="*/ 9229821 w 9229821"/>
              <a:gd name="connsiteY3" fmla="*/ 1965672 h 5426411"/>
              <a:gd name="connsiteX4" fmla="*/ 9205757 w 9229821"/>
              <a:gd name="connsiteY4" fmla="*/ 5402259 h 5426411"/>
              <a:gd name="connsiteX5" fmla="*/ 0 w 9229821"/>
              <a:gd name="connsiteY5" fmla="*/ 5426411 h 5426411"/>
              <a:gd name="connsiteX6" fmla="*/ 10488 w 9229821"/>
              <a:gd name="connsiteY6" fmla="*/ 1400187 h 5426411"/>
              <a:gd name="connsiteX0" fmla="*/ 0 w 9219333"/>
              <a:gd name="connsiteY0" fmla="*/ 1400187 h 5426411"/>
              <a:gd name="connsiteX1" fmla="*/ 2674153 w 9219333"/>
              <a:gd name="connsiteY1" fmla="*/ 4525 h 5426411"/>
              <a:gd name="connsiteX2" fmla="*/ 5585795 w 9219333"/>
              <a:gd name="connsiteY2" fmla="*/ 1388158 h 5426411"/>
              <a:gd name="connsiteX3" fmla="*/ 9219333 w 9219333"/>
              <a:gd name="connsiteY3" fmla="*/ 1965672 h 5426411"/>
              <a:gd name="connsiteX4" fmla="*/ 9195269 w 9219333"/>
              <a:gd name="connsiteY4" fmla="*/ 5402259 h 5426411"/>
              <a:gd name="connsiteX5" fmla="*/ 12803 w 9219333"/>
              <a:gd name="connsiteY5" fmla="*/ 5426411 h 5426411"/>
              <a:gd name="connsiteX6" fmla="*/ 0 w 9219333"/>
              <a:gd name="connsiteY6" fmla="*/ 1400187 h 5426411"/>
              <a:gd name="connsiteX0" fmla="*/ 11116 w 9230449"/>
              <a:gd name="connsiteY0" fmla="*/ 1400187 h 5426411"/>
              <a:gd name="connsiteX1" fmla="*/ 2685269 w 9230449"/>
              <a:gd name="connsiteY1" fmla="*/ 4525 h 5426411"/>
              <a:gd name="connsiteX2" fmla="*/ 5596911 w 9230449"/>
              <a:gd name="connsiteY2" fmla="*/ 1388158 h 5426411"/>
              <a:gd name="connsiteX3" fmla="*/ 9230449 w 9230449"/>
              <a:gd name="connsiteY3" fmla="*/ 1965672 h 5426411"/>
              <a:gd name="connsiteX4" fmla="*/ 9206385 w 9230449"/>
              <a:gd name="connsiteY4" fmla="*/ 5402259 h 5426411"/>
              <a:gd name="connsiteX5" fmla="*/ 628 w 9230449"/>
              <a:gd name="connsiteY5" fmla="*/ 5426411 h 5426411"/>
              <a:gd name="connsiteX6" fmla="*/ 11116 w 9230449"/>
              <a:gd name="connsiteY6" fmla="*/ 1400187 h 5426411"/>
              <a:gd name="connsiteX0" fmla="*/ 225 w 9219558"/>
              <a:gd name="connsiteY0" fmla="*/ 1400187 h 5438486"/>
              <a:gd name="connsiteX1" fmla="*/ 2674378 w 9219558"/>
              <a:gd name="connsiteY1" fmla="*/ 4525 h 5438486"/>
              <a:gd name="connsiteX2" fmla="*/ 5586020 w 9219558"/>
              <a:gd name="connsiteY2" fmla="*/ 1388158 h 5438486"/>
              <a:gd name="connsiteX3" fmla="*/ 9219558 w 9219558"/>
              <a:gd name="connsiteY3" fmla="*/ 1965672 h 5438486"/>
              <a:gd name="connsiteX4" fmla="*/ 9195494 w 9219558"/>
              <a:gd name="connsiteY4" fmla="*/ 5402259 h 5438486"/>
              <a:gd name="connsiteX5" fmla="*/ 1383 w 9219558"/>
              <a:gd name="connsiteY5" fmla="*/ 5438486 h 5438486"/>
              <a:gd name="connsiteX6" fmla="*/ 225 w 9219558"/>
              <a:gd name="connsiteY6" fmla="*/ 1400187 h 5438486"/>
              <a:gd name="connsiteX0" fmla="*/ 0 w 9219333"/>
              <a:gd name="connsiteY0" fmla="*/ 1400187 h 5402259"/>
              <a:gd name="connsiteX1" fmla="*/ 2674153 w 9219333"/>
              <a:gd name="connsiteY1" fmla="*/ 4525 h 5402259"/>
              <a:gd name="connsiteX2" fmla="*/ 5585795 w 9219333"/>
              <a:gd name="connsiteY2" fmla="*/ 1388158 h 5402259"/>
              <a:gd name="connsiteX3" fmla="*/ 9219333 w 9219333"/>
              <a:gd name="connsiteY3" fmla="*/ 1965672 h 5402259"/>
              <a:gd name="connsiteX4" fmla="*/ 9195269 w 9219333"/>
              <a:gd name="connsiteY4" fmla="*/ 5402259 h 5402259"/>
              <a:gd name="connsiteX5" fmla="*/ 58781 w 9219333"/>
              <a:gd name="connsiteY5" fmla="*/ 5371568 h 5402259"/>
              <a:gd name="connsiteX6" fmla="*/ 0 w 9219333"/>
              <a:gd name="connsiteY6" fmla="*/ 1400187 h 5402259"/>
              <a:gd name="connsiteX0" fmla="*/ 4565 w 9223898"/>
              <a:gd name="connsiteY0" fmla="*/ 1400187 h 5409807"/>
              <a:gd name="connsiteX1" fmla="*/ 2678718 w 9223898"/>
              <a:gd name="connsiteY1" fmla="*/ 4525 h 5409807"/>
              <a:gd name="connsiteX2" fmla="*/ 5590360 w 9223898"/>
              <a:gd name="connsiteY2" fmla="*/ 1388158 h 5409807"/>
              <a:gd name="connsiteX3" fmla="*/ 9223898 w 9223898"/>
              <a:gd name="connsiteY3" fmla="*/ 1965672 h 5409807"/>
              <a:gd name="connsiteX4" fmla="*/ 9199834 w 9223898"/>
              <a:gd name="connsiteY4" fmla="*/ 5402259 h 5409807"/>
              <a:gd name="connsiteX5" fmla="*/ 921 w 9223898"/>
              <a:gd name="connsiteY5" fmla="*/ 5409807 h 5409807"/>
              <a:gd name="connsiteX6" fmla="*/ 4565 w 9223898"/>
              <a:gd name="connsiteY6" fmla="*/ 1400187 h 5409807"/>
              <a:gd name="connsiteX0" fmla="*/ 4565 w 9223898"/>
              <a:gd name="connsiteY0" fmla="*/ 1400187 h 5409807"/>
              <a:gd name="connsiteX1" fmla="*/ 2678718 w 9223898"/>
              <a:gd name="connsiteY1" fmla="*/ 4525 h 5409807"/>
              <a:gd name="connsiteX2" fmla="*/ 5590360 w 9223898"/>
              <a:gd name="connsiteY2" fmla="*/ 1388158 h 5409807"/>
              <a:gd name="connsiteX3" fmla="*/ 9223898 w 9223898"/>
              <a:gd name="connsiteY3" fmla="*/ 1965672 h 5409807"/>
              <a:gd name="connsiteX4" fmla="*/ 9079788 w 9223898"/>
              <a:gd name="connsiteY4" fmla="*/ 5254083 h 5409807"/>
              <a:gd name="connsiteX5" fmla="*/ 921 w 9223898"/>
              <a:gd name="connsiteY5" fmla="*/ 5409807 h 5409807"/>
              <a:gd name="connsiteX6" fmla="*/ 4565 w 9223898"/>
              <a:gd name="connsiteY6" fmla="*/ 1400187 h 5409807"/>
              <a:gd name="connsiteX0" fmla="*/ 4565 w 9229434"/>
              <a:gd name="connsiteY0" fmla="*/ 1400187 h 5409807"/>
              <a:gd name="connsiteX1" fmla="*/ 2678718 w 9229434"/>
              <a:gd name="connsiteY1" fmla="*/ 4525 h 5409807"/>
              <a:gd name="connsiteX2" fmla="*/ 5590360 w 9229434"/>
              <a:gd name="connsiteY2" fmla="*/ 1388158 h 5409807"/>
              <a:gd name="connsiteX3" fmla="*/ 9223898 w 9229434"/>
              <a:gd name="connsiteY3" fmla="*/ 1965672 h 5409807"/>
              <a:gd name="connsiteX4" fmla="*/ 9228645 w 9229434"/>
              <a:gd name="connsiteY4" fmla="*/ 5407039 h 5409807"/>
              <a:gd name="connsiteX5" fmla="*/ 921 w 9229434"/>
              <a:gd name="connsiteY5" fmla="*/ 5409807 h 5409807"/>
              <a:gd name="connsiteX6" fmla="*/ 4565 w 9229434"/>
              <a:gd name="connsiteY6" fmla="*/ 1400187 h 5409807"/>
              <a:gd name="connsiteX0" fmla="*/ 4565 w 9229434"/>
              <a:gd name="connsiteY0" fmla="*/ 1399152 h 5408772"/>
              <a:gd name="connsiteX1" fmla="*/ 2678718 w 9229434"/>
              <a:gd name="connsiteY1" fmla="*/ 3490 h 5408772"/>
              <a:gd name="connsiteX2" fmla="*/ 5590360 w 9229434"/>
              <a:gd name="connsiteY2" fmla="*/ 1387123 h 5408772"/>
              <a:gd name="connsiteX3" fmla="*/ 9223898 w 9229434"/>
              <a:gd name="connsiteY3" fmla="*/ 1969416 h 5408772"/>
              <a:gd name="connsiteX4" fmla="*/ 9228645 w 9229434"/>
              <a:gd name="connsiteY4" fmla="*/ 5406004 h 5408772"/>
              <a:gd name="connsiteX5" fmla="*/ 921 w 9229434"/>
              <a:gd name="connsiteY5" fmla="*/ 5408772 h 5408772"/>
              <a:gd name="connsiteX6" fmla="*/ 4565 w 9229434"/>
              <a:gd name="connsiteY6" fmla="*/ 1399152 h 5408772"/>
              <a:gd name="connsiteX0" fmla="*/ 224 w 9229895"/>
              <a:gd name="connsiteY0" fmla="*/ 1400449 h 5405288"/>
              <a:gd name="connsiteX1" fmla="*/ 2679179 w 9229895"/>
              <a:gd name="connsiteY1" fmla="*/ 6 h 5405288"/>
              <a:gd name="connsiteX2" fmla="*/ 5590821 w 9229895"/>
              <a:gd name="connsiteY2" fmla="*/ 1383639 h 5405288"/>
              <a:gd name="connsiteX3" fmla="*/ 9224359 w 9229895"/>
              <a:gd name="connsiteY3" fmla="*/ 1965932 h 5405288"/>
              <a:gd name="connsiteX4" fmla="*/ 9229106 w 9229895"/>
              <a:gd name="connsiteY4" fmla="*/ 5402520 h 5405288"/>
              <a:gd name="connsiteX5" fmla="*/ 1382 w 9229895"/>
              <a:gd name="connsiteY5" fmla="*/ 5405288 h 5405288"/>
              <a:gd name="connsiteX6" fmla="*/ 224 w 9229895"/>
              <a:gd name="connsiteY6" fmla="*/ 1400449 h 5405288"/>
              <a:gd name="connsiteX0" fmla="*/ 157384 w 9228594"/>
              <a:gd name="connsiteY0" fmla="*/ 1371769 h 5405287"/>
              <a:gd name="connsiteX1" fmla="*/ 2677878 w 9228594"/>
              <a:gd name="connsiteY1" fmla="*/ 5 h 5405287"/>
              <a:gd name="connsiteX2" fmla="*/ 5589520 w 9228594"/>
              <a:gd name="connsiteY2" fmla="*/ 1383638 h 5405287"/>
              <a:gd name="connsiteX3" fmla="*/ 9223058 w 9228594"/>
              <a:gd name="connsiteY3" fmla="*/ 1965931 h 5405287"/>
              <a:gd name="connsiteX4" fmla="*/ 9227805 w 9228594"/>
              <a:gd name="connsiteY4" fmla="*/ 5402519 h 5405287"/>
              <a:gd name="connsiteX5" fmla="*/ 81 w 9228594"/>
              <a:gd name="connsiteY5" fmla="*/ 5405287 h 5405287"/>
              <a:gd name="connsiteX6" fmla="*/ 157384 w 9228594"/>
              <a:gd name="connsiteY6" fmla="*/ 1371769 h 5405287"/>
              <a:gd name="connsiteX0" fmla="*/ 223 w 9229895"/>
              <a:gd name="connsiteY0" fmla="*/ 1362217 h 5405295"/>
              <a:gd name="connsiteX1" fmla="*/ 2679179 w 9229895"/>
              <a:gd name="connsiteY1" fmla="*/ 13 h 5405295"/>
              <a:gd name="connsiteX2" fmla="*/ 5590821 w 9229895"/>
              <a:gd name="connsiteY2" fmla="*/ 1383646 h 5405295"/>
              <a:gd name="connsiteX3" fmla="*/ 9224359 w 9229895"/>
              <a:gd name="connsiteY3" fmla="*/ 1965939 h 5405295"/>
              <a:gd name="connsiteX4" fmla="*/ 9229106 w 9229895"/>
              <a:gd name="connsiteY4" fmla="*/ 5402527 h 5405295"/>
              <a:gd name="connsiteX5" fmla="*/ 1382 w 9229895"/>
              <a:gd name="connsiteY5" fmla="*/ 5405295 h 5405295"/>
              <a:gd name="connsiteX6" fmla="*/ 223 w 9229895"/>
              <a:gd name="connsiteY6" fmla="*/ 1362217 h 5405295"/>
              <a:gd name="connsiteX0" fmla="*/ 223 w 9229895"/>
              <a:gd name="connsiteY0" fmla="*/ 1362217 h 5405295"/>
              <a:gd name="connsiteX1" fmla="*/ 2679179 w 9229895"/>
              <a:gd name="connsiteY1" fmla="*/ 13 h 5405295"/>
              <a:gd name="connsiteX2" fmla="*/ 5590821 w 9229895"/>
              <a:gd name="connsiteY2" fmla="*/ 1383646 h 5405295"/>
              <a:gd name="connsiteX3" fmla="*/ 9224359 w 9229895"/>
              <a:gd name="connsiteY3" fmla="*/ 1965939 h 5405295"/>
              <a:gd name="connsiteX4" fmla="*/ 9229106 w 9229895"/>
              <a:gd name="connsiteY4" fmla="*/ 5402527 h 5405295"/>
              <a:gd name="connsiteX5" fmla="*/ 1382 w 9229895"/>
              <a:gd name="connsiteY5" fmla="*/ 5405295 h 5405295"/>
              <a:gd name="connsiteX6" fmla="*/ 223 w 9229895"/>
              <a:gd name="connsiteY6" fmla="*/ 1362217 h 5405295"/>
              <a:gd name="connsiteX0" fmla="*/ 223 w 9229895"/>
              <a:gd name="connsiteY0" fmla="*/ 1362217 h 5405295"/>
              <a:gd name="connsiteX1" fmla="*/ 2679179 w 9229895"/>
              <a:gd name="connsiteY1" fmla="*/ 13 h 5405295"/>
              <a:gd name="connsiteX2" fmla="*/ 5590821 w 9229895"/>
              <a:gd name="connsiteY2" fmla="*/ 1383646 h 5405295"/>
              <a:gd name="connsiteX3" fmla="*/ 9224359 w 9229895"/>
              <a:gd name="connsiteY3" fmla="*/ 1965939 h 5405295"/>
              <a:gd name="connsiteX4" fmla="*/ 9229106 w 9229895"/>
              <a:gd name="connsiteY4" fmla="*/ 5402527 h 5405295"/>
              <a:gd name="connsiteX5" fmla="*/ 1382 w 9229895"/>
              <a:gd name="connsiteY5" fmla="*/ 5405295 h 5405295"/>
              <a:gd name="connsiteX6" fmla="*/ 223 w 9229895"/>
              <a:gd name="connsiteY6" fmla="*/ 1362217 h 5405295"/>
              <a:gd name="connsiteX0" fmla="*/ 223 w 9229895"/>
              <a:gd name="connsiteY0" fmla="*/ 1363702 h 5406780"/>
              <a:gd name="connsiteX1" fmla="*/ 2679179 w 9229895"/>
              <a:gd name="connsiteY1" fmla="*/ 1498 h 5406780"/>
              <a:gd name="connsiteX2" fmla="*/ 5590821 w 9229895"/>
              <a:gd name="connsiteY2" fmla="*/ 1385131 h 5406780"/>
              <a:gd name="connsiteX3" fmla="*/ 9224359 w 9229895"/>
              <a:gd name="connsiteY3" fmla="*/ 1967424 h 5406780"/>
              <a:gd name="connsiteX4" fmla="*/ 9229106 w 9229895"/>
              <a:gd name="connsiteY4" fmla="*/ 5404012 h 5406780"/>
              <a:gd name="connsiteX5" fmla="*/ 1382 w 9229895"/>
              <a:gd name="connsiteY5" fmla="*/ 5406780 h 5406780"/>
              <a:gd name="connsiteX6" fmla="*/ 223 w 9229895"/>
              <a:gd name="connsiteY6" fmla="*/ 1363702 h 5406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229895" h="5406780">
                <a:moveTo>
                  <a:pt x="223" y="1363702"/>
                </a:moveTo>
                <a:cubicBezTo>
                  <a:pt x="776784" y="694686"/>
                  <a:pt x="1565447" y="46228"/>
                  <a:pt x="2679179" y="1498"/>
                </a:cubicBezTo>
                <a:cubicBezTo>
                  <a:pt x="3792911" y="-43232"/>
                  <a:pt x="4924544" y="924647"/>
                  <a:pt x="5590821" y="1385131"/>
                </a:cubicBezTo>
                <a:cubicBezTo>
                  <a:pt x="6257098" y="1845615"/>
                  <a:pt x="7574028" y="2886575"/>
                  <a:pt x="9224359" y="1967424"/>
                </a:cubicBezTo>
                <a:cubicBezTo>
                  <a:pt x="9220349" y="2940500"/>
                  <a:pt x="9233116" y="4430936"/>
                  <a:pt x="9229106" y="5404012"/>
                </a:cubicBezTo>
                <a:lnTo>
                  <a:pt x="1382" y="5406780"/>
                </a:lnTo>
                <a:cubicBezTo>
                  <a:pt x="-2886" y="4064705"/>
                  <a:pt x="4491" y="2705777"/>
                  <a:pt x="223" y="1363702"/>
                </a:cubicBezTo>
                <a:close/>
              </a:path>
            </a:pathLst>
          </a:custGeom>
          <a:gradFill flip="none" rotWithShape="1">
            <a:gsLst>
              <a:gs pos="0">
                <a:schemeClr val="bg1">
                  <a:lumMod val="85000"/>
                </a:schemeClr>
              </a:gs>
              <a:gs pos="29000">
                <a:srgbClr val="F3F3F3"/>
              </a:gs>
              <a:gs pos="82000">
                <a:schemeClr val="bg1"/>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AC392DC9-9688-4E44-A90B-C333AD8FEA09}" type="slidenum">
              <a:rPr lang="en-US" smtClean="0"/>
              <a:t>‹#›</a:t>
            </a:fld>
            <a:endParaRPr lang="en-US" dirty="0"/>
          </a:p>
        </p:txBody>
      </p:sp>
      <p:sp>
        <p:nvSpPr>
          <p:cNvPr id="13" name="Text Placeholder 12"/>
          <p:cNvSpPr>
            <a:spLocks noGrp="1"/>
          </p:cNvSpPr>
          <p:nvPr>
            <p:ph type="body" sz="quarter" idx="13" hasCustomPrompt="1"/>
          </p:nvPr>
        </p:nvSpPr>
        <p:spPr>
          <a:xfrm>
            <a:off x="2743199" y="1828800"/>
            <a:ext cx="2057401" cy="1752600"/>
          </a:xfrm>
        </p:spPr>
        <p:txBody>
          <a:bodyPr anchor="ctr" anchorCtr="0">
            <a:noAutofit/>
          </a:bodyPr>
          <a:lstStyle>
            <a:lvl1pPr marL="0" indent="0" algn="ctr">
              <a:buFontTx/>
              <a:buNone/>
              <a:defRPr sz="11500" b="0" i="0" baseline="0">
                <a:solidFill>
                  <a:srgbClr val="A0B94F"/>
                </a:solidFill>
                <a:effectLst/>
                <a:latin typeface="Adobe Fan Heiti Std B" pitchFamily="34" charset="-128"/>
                <a:ea typeface="Adobe Fan Heiti Std B" pitchFamily="34" charset="-128"/>
              </a:defRPr>
            </a:lvl1pPr>
          </a:lstStyle>
          <a:p>
            <a:pPr lvl="0"/>
            <a:r>
              <a:rPr lang="en-US" dirty="0" smtClean="0"/>
              <a:t>1</a:t>
            </a:r>
            <a:endParaRPr lang="en-US" dirty="0"/>
          </a:p>
        </p:txBody>
      </p:sp>
      <p:sp>
        <p:nvSpPr>
          <p:cNvPr id="11" name="Subtitle 2"/>
          <p:cNvSpPr txBox="1">
            <a:spLocks/>
          </p:cNvSpPr>
          <p:nvPr userDrawn="1"/>
        </p:nvSpPr>
        <p:spPr>
          <a:xfrm>
            <a:off x="457200" y="2209800"/>
            <a:ext cx="2971800" cy="1066800"/>
          </a:xfrm>
          <a:prstGeom prst="rect">
            <a:avLst/>
          </a:prstGeom>
          <a:noFill/>
        </p:spPr>
        <p:txBody>
          <a:bodyPr vert="horz" lIns="91440" tIns="45720" rIns="91440" bIns="45720" rtlCol="0">
            <a:normAutofit/>
          </a:bodyPr>
          <a:lstStyle>
            <a:lvl1pPr marL="0" indent="0" algn="l" defTabSz="914400" rtl="0" eaLnBrk="1" latinLnBrk="0" hangingPunct="1">
              <a:lnSpc>
                <a:spcPts val="6800"/>
              </a:lnSpc>
              <a:spcBef>
                <a:spcPts val="600"/>
              </a:spcBef>
              <a:spcAft>
                <a:spcPts val="600"/>
              </a:spcAft>
              <a:buFont typeface="Arial" pitchFamily="34" charset="0"/>
              <a:buNone/>
              <a:defRPr sz="6600" kern="1200" baseline="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3600" dirty="0" smtClean="0">
                <a:solidFill>
                  <a:schemeClr val="bg1">
                    <a:lumMod val="50000"/>
                  </a:schemeClr>
                </a:solidFill>
              </a:rPr>
              <a:t>PLUG</a:t>
            </a:r>
            <a:r>
              <a:rPr lang="en-US" sz="3600" baseline="0" dirty="0" smtClean="0">
                <a:solidFill>
                  <a:schemeClr val="bg1">
                    <a:lumMod val="50000"/>
                  </a:schemeClr>
                </a:solidFill>
              </a:rPr>
              <a:t> IT IN</a:t>
            </a:r>
            <a:endParaRPr lang="en-US" sz="3600" dirty="0">
              <a:solidFill>
                <a:schemeClr val="bg1">
                  <a:lumMod val="50000"/>
                </a:schemeClr>
              </a:solidFill>
            </a:endParaRPr>
          </a:p>
        </p:txBody>
      </p:sp>
      <p:cxnSp>
        <p:nvCxnSpPr>
          <p:cNvPr id="14" name="Straight Connector 13"/>
          <p:cNvCxnSpPr/>
          <p:nvPr userDrawn="1"/>
        </p:nvCxnSpPr>
        <p:spPr>
          <a:xfrm flipH="1">
            <a:off x="3200400" y="3429000"/>
            <a:ext cx="1143000"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5" name="Subtitle 2"/>
          <p:cNvSpPr>
            <a:spLocks noGrp="1"/>
          </p:cNvSpPr>
          <p:nvPr>
            <p:ph type="subTitle" idx="1" hasCustomPrompt="1"/>
          </p:nvPr>
        </p:nvSpPr>
        <p:spPr>
          <a:xfrm>
            <a:off x="609600" y="3886200"/>
            <a:ext cx="8382000" cy="2819400"/>
          </a:xfrm>
        </p:spPr>
        <p:txBody>
          <a:bodyPr>
            <a:normAutofit/>
          </a:bodyPr>
          <a:lstStyle>
            <a:lvl1pPr marL="0" indent="0" algn="l">
              <a:lnSpc>
                <a:spcPts val="6000"/>
              </a:lnSpc>
              <a:spcBef>
                <a:spcPts val="600"/>
              </a:spcBef>
              <a:spcAft>
                <a:spcPts val="600"/>
              </a:spcAft>
              <a:buNone/>
              <a:defRPr sz="7200" baseline="0">
                <a:solidFill>
                  <a:srgbClr val="D74B13"/>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Enter Chapter Title</a:t>
            </a:r>
            <a:endParaRPr lang="en-US" dirty="0"/>
          </a:p>
        </p:txBody>
      </p:sp>
    </p:spTree>
    <p:extLst>
      <p:ext uri="{BB962C8B-B14F-4D97-AF65-F5344CB8AC3E}">
        <p14:creationId xmlns:p14="http://schemas.microsoft.com/office/powerpoint/2010/main" val="415162906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_Topic Level2">
    <p:spTree>
      <p:nvGrpSpPr>
        <p:cNvPr id="1" name=""/>
        <p:cNvGrpSpPr/>
        <p:nvPr/>
      </p:nvGrpSpPr>
      <p:grpSpPr>
        <a:xfrm>
          <a:off x="0" y="0"/>
          <a:ext cx="0" cy="0"/>
          <a:chOff x="0" y="0"/>
          <a:chExt cx="0" cy="0"/>
        </a:xfrm>
      </p:grpSpPr>
      <p:sp>
        <p:nvSpPr>
          <p:cNvPr id="13" name="Rectangle 12"/>
          <p:cNvSpPr/>
          <p:nvPr userDrawn="1"/>
        </p:nvSpPr>
        <p:spPr>
          <a:xfrm>
            <a:off x="0" y="1905000"/>
            <a:ext cx="9144000" cy="4419600"/>
          </a:xfrm>
          <a:prstGeom prst="rect">
            <a:avLst/>
          </a:prstGeom>
          <a:solidFill>
            <a:srgbClr val="FFFFCC">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userDrawn="1"/>
        </p:nvCxnSpPr>
        <p:spPr>
          <a:xfrm>
            <a:off x="609600" y="63246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6781800" y="6362700"/>
            <a:ext cx="2362200" cy="3429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2057400" y="304800"/>
            <a:ext cx="6553199" cy="1676400"/>
          </a:xfrm>
        </p:spPr>
        <p:txBody>
          <a:bodyPr>
            <a:normAutofit/>
          </a:bodyPr>
          <a:lstStyle>
            <a:lvl1pPr marL="0" indent="0" algn="l">
              <a:spcBef>
                <a:spcPts val="600"/>
              </a:spcBef>
              <a:spcAft>
                <a:spcPts val="600"/>
              </a:spcAft>
              <a:buNone/>
              <a:defRPr sz="4400" baseline="0">
                <a:solidFill>
                  <a:srgbClr val="FF9900"/>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392DC9-9688-4E44-A90B-C333AD8FEA09}" type="slidenum">
              <a:rPr lang="en-US" smtClean="0"/>
              <a:pPr/>
              <a:t>‹#›</a:t>
            </a:fld>
            <a:endParaRPr lang="en-US" dirty="0"/>
          </a:p>
        </p:txBody>
      </p:sp>
      <p:sp>
        <p:nvSpPr>
          <p:cNvPr id="10" name="Text Placeholder 9"/>
          <p:cNvSpPr>
            <a:spLocks noGrp="1"/>
          </p:cNvSpPr>
          <p:nvPr>
            <p:ph type="body" sz="quarter" idx="14" hasCustomPrompt="1"/>
          </p:nvPr>
        </p:nvSpPr>
        <p:spPr>
          <a:xfrm>
            <a:off x="76200" y="152400"/>
            <a:ext cx="1981200" cy="1524000"/>
          </a:xfrm>
        </p:spPr>
        <p:txBody>
          <a:bodyPr>
            <a:noAutofit/>
          </a:bodyPr>
          <a:lstStyle>
            <a:lvl1pPr marL="0" indent="0" algn="ctr">
              <a:buNone/>
              <a:defRPr sz="6000" baseline="0">
                <a:solidFill>
                  <a:schemeClr val="bg1">
                    <a:lumMod val="50000"/>
                  </a:schemeClr>
                </a:solidFill>
                <a:latin typeface="Century Gothic" pitchFamily="34" charset="0"/>
              </a:defRPr>
            </a:lvl1pPr>
            <a:lvl2pPr marL="457200" indent="0">
              <a:buNone/>
              <a:defRPr sz="7200" baseline="0">
                <a:latin typeface="Century Gothic" pitchFamily="34" charset="0"/>
              </a:defRPr>
            </a:lvl2pPr>
            <a:lvl3pPr marL="914400" indent="0">
              <a:buNone/>
              <a:defRPr sz="7200" baseline="0">
                <a:latin typeface="Century Gothic" pitchFamily="34" charset="0"/>
              </a:defRPr>
            </a:lvl3pPr>
            <a:lvl4pPr marL="1371600" indent="0">
              <a:buNone/>
              <a:defRPr sz="7200" baseline="0">
                <a:latin typeface="Century Gothic" pitchFamily="34" charset="0"/>
              </a:defRPr>
            </a:lvl4pPr>
            <a:lvl5pPr marL="1828800" indent="0">
              <a:buNone/>
              <a:defRPr sz="7200" baseline="0">
                <a:latin typeface="Century Gothic" pitchFamily="34" charset="0"/>
              </a:defRPr>
            </a:lvl5pPr>
          </a:lstStyle>
          <a:p>
            <a:pPr lvl="0"/>
            <a:r>
              <a:rPr lang="en-US" dirty="0" smtClean="0"/>
              <a:t>0.0</a:t>
            </a:r>
            <a:endParaRPr lang="en-US" dirty="0"/>
          </a:p>
        </p:txBody>
      </p:sp>
      <p:sp>
        <p:nvSpPr>
          <p:cNvPr id="21" name="Content Placeholder 20"/>
          <p:cNvSpPr>
            <a:spLocks noGrp="1"/>
          </p:cNvSpPr>
          <p:nvPr>
            <p:ph sz="quarter" idx="15"/>
          </p:nvPr>
        </p:nvSpPr>
        <p:spPr>
          <a:xfrm>
            <a:off x="609600" y="2133600"/>
            <a:ext cx="8001000" cy="4114800"/>
          </a:xfrm>
        </p:spPr>
        <p:txBody>
          <a:bodyPr/>
          <a:lstStyle>
            <a:lvl1pPr>
              <a:defRPr baseline="0">
                <a:solidFill>
                  <a:srgbClr val="6600CC"/>
                </a:solidFill>
                <a:latin typeface="Verdana" panose="020B0604030504040204" pitchFamily="34" charset="0"/>
                <a:ea typeface="Verdana" panose="020B0604030504040204" pitchFamily="34" charset="0"/>
                <a:cs typeface="Verdana" panose="020B0604030504040204" pitchFamily="34" charset="0"/>
              </a:defRPr>
            </a:lvl1pPr>
            <a:lvl2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0" y="19050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45610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 Example / Opening Case">
    <p:spTree>
      <p:nvGrpSpPr>
        <p:cNvPr id="1" name=""/>
        <p:cNvGrpSpPr/>
        <p:nvPr/>
      </p:nvGrpSpPr>
      <p:grpSpPr>
        <a:xfrm>
          <a:off x="0" y="0"/>
          <a:ext cx="0" cy="0"/>
          <a:chOff x="0" y="0"/>
          <a:chExt cx="0" cy="0"/>
        </a:xfrm>
      </p:grpSpPr>
      <p:cxnSp>
        <p:nvCxnSpPr>
          <p:cNvPr id="8" name="Straight Connector 7"/>
          <p:cNvCxnSpPr/>
          <p:nvPr userDrawn="1"/>
        </p:nvCxnSpPr>
        <p:spPr>
          <a:xfrm>
            <a:off x="0" y="6477000"/>
            <a:ext cx="86868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8382000" y="5715000"/>
            <a:ext cx="3048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userDrawn="1"/>
        </p:nvCxnSpPr>
        <p:spPr>
          <a:xfrm>
            <a:off x="609600" y="12192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a:xfrm>
            <a:off x="6553200" y="6119896"/>
            <a:ext cx="2133600" cy="365125"/>
          </a:xfrm>
        </p:spPr>
        <p:txBody>
          <a:bodyPr/>
          <a:lstStyle/>
          <a:p>
            <a:fld id="{AC392DC9-9688-4E44-A90B-C333AD8FEA09}" type="slidenum">
              <a:rPr lang="en-US" smtClean="0"/>
              <a:t>‹#›</a:t>
            </a:fld>
            <a:endParaRPr lang="en-US"/>
          </a:p>
        </p:txBody>
      </p:sp>
      <p:sp>
        <p:nvSpPr>
          <p:cNvPr id="7" name="Text Placeholder 6"/>
          <p:cNvSpPr>
            <a:spLocks noGrp="1"/>
          </p:cNvSpPr>
          <p:nvPr>
            <p:ph type="body" sz="quarter" idx="13"/>
          </p:nvPr>
        </p:nvSpPr>
        <p:spPr>
          <a:xfrm>
            <a:off x="457200" y="1371600"/>
            <a:ext cx="8229600" cy="4876800"/>
          </a:xfrm>
        </p:spPr>
        <p:txBody>
          <a:bodyPr>
            <a:normAutofit/>
          </a:bodyPr>
          <a:lstStyle>
            <a:lvl1pPr>
              <a:defRPr sz="3600" b="0" baseline="0">
                <a:solidFill>
                  <a:srgbClr val="9900FF"/>
                </a:solidFill>
                <a:latin typeface="Verdana" panose="020B0604030504040204" pitchFamily="34" charset="0"/>
                <a:ea typeface="Verdana" panose="020B0604030504040204" pitchFamily="34" charset="0"/>
                <a:cs typeface="Verdana" panose="020B0604030504040204" pitchFamily="34" charset="0"/>
              </a:defRPr>
            </a:lvl1pPr>
            <a:lvl2pPr marL="914400" indent="-457200">
              <a:buClr>
                <a:srgbClr val="FF9900"/>
              </a:buClr>
              <a:buFont typeface="+mj-lt"/>
              <a:buAutoNum type="arabicPeriod"/>
              <a:defRPr sz="3200" baseline="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defRPr sz="2800" baseline="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a:defRPr sz="2400" baseline="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a:defRPr sz="24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
          <p:cNvSpPr>
            <a:spLocks noGrp="1"/>
          </p:cNvSpPr>
          <p:nvPr>
            <p:ph type="title" hasCustomPrompt="1"/>
          </p:nvPr>
        </p:nvSpPr>
        <p:spPr>
          <a:xfrm>
            <a:off x="457200" y="228600"/>
            <a:ext cx="5029200" cy="1143000"/>
          </a:xfrm>
        </p:spPr>
        <p:txBody>
          <a:bodyPr>
            <a:noAutofit/>
          </a:bodyPr>
          <a:lstStyle>
            <a:lvl1pPr algn="l">
              <a:defRPr sz="4400" b="1" baseline="0">
                <a:solidFill>
                  <a:srgbClr val="FF9900"/>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EXAMPLE</a:t>
            </a:r>
            <a:endParaRPr lang="en-US" dirty="0"/>
          </a:p>
        </p:txBody>
      </p:sp>
    </p:spTree>
    <p:extLst>
      <p:ext uri="{BB962C8B-B14F-4D97-AF65-F5344CB8AC3E}">
        <p14:creationId xmlns:p14="http://schemas.microsoft.com/office/powerpoint/2010/main" val="2434610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_IT's_Personal">
    <p:spTree>
      <p:nvGrpSpPr>
        <p:cNvPr id="1" name=""/>
        <p:cNvGrpSpPr/>
        <p:nvPr/>
      </p:nvGrpSpPr>
      <p:grpSpPr>
        <a:xfrm>
          <a:off x="0" y="0"/>
          <a:ext cx="0" cy="0"/>
          <a:chOff x="0" y="0"/>
          <a:chExt cx="0" cy="0"/>
        </a:xfrm>
      </p:grpSpPr>
      <p:sp>
        <p:nvSpPr>
          <p:cNvPr id="4" name="Rectangle 3"/>
          <p:cNvSpPr/>
          <p:nvPr userDrawn="1"/>
        </p:nvSpPr>
        <p:spPr>
          <a:xfrm>
            <a:off x="0" y="2057400"/>
            <a:ext cx="9144000" cy="4267200"/>
          </a:xfrm>
          <a:prstGeom prst="rect">
            <a:avLst/>
          </a:prstGeom>
          <a:solidFill>
            <a:srgbClr val="FFFFCC">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userDrawn="1"/>
        </p:nvCxnSpPr>
        <p:spPr>
          <a:xfrm>
            <a:off x="609600" y="63246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6781800" y="6362700"/>
            <a:ext cx="2362200" cy="342900"/>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457200" y="3200400"/>
            <a:ext cx="7772400" cy="2743200"/>
          </a:xfrm>
        </p:spPr>
        <p:txBody>
          <a:bodyPr>
            <a:normAutofit/>
          </a:bodyPr>
          <a:lstStyle>
            <a:lvl1pPr marL="0" indent="0" algn="l">
              <a:spcBef>
                <a:spcPts val="600"/>
              </a:spcBef>
              <a:spcAft>
                <a:spcPts val="600"/>
              </a:spcAft>
              <a:buNone/>
              <a:defRPr sz="5400" baseline="0">
                <a:solidFill>
                  <a:srgbClr val="6600CC"/>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392DC9-9688-4E44-A90B-C333AD8FEA09}" type="slidenum">
              <a:rPr lang="en-US" smtClean="0"/>
              <a:pPr/>
              <a:t>‹#›</a:t>
            </a:fld>
            <a:endParaRPr lang="en-US" dirty="0"/>
          </a:p>
        </p:txBody>
      </p:sp>
      <p:sp>
        <p:nvSpPr>
          <p:cNvPr id="25" name="Text Placeholder 24"/>
          <p:cNvSpPr>
            <a:spLocks noGrp="1"/>
          </p:cNvSpPr>
          <p:nvPr>
            <p:ph type="body" sz="quarter" idx="15" hasCustomPrompt="1"/>
          </p:nvPr>
        </p:nvSpPr>
        <p:spPr>
          <a:xfrm>
            <a:off x="1295400" y="1219200"/>
            <a:ext cx="7391400" cy="990600"/>
          </a:xfrm>
        </p:spPr>
        <p:txBody>
          <a:bodyPr>
            <a:normAutofit/>
          </a:bodyPr>
          <a:lstStyle>
            <a:lvl1pPr marL="0" indent="0">
              <a:buNone/>
              <a:defRPr sz="5400" b="0" i="0" baseline="0">
                <a:solidFill>
                  <a:srgbClr val="6600CC"/>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smtClean="0"/>
              <a:t>’S PERSONAL:</a:t>
            </a:r>
            <a:endParaRPr lang="en-US" dirty="0"/>
          </a:p>
        </p:txBody>
      </p:sp>
      <p:cxnSp>
        <p:nvCxnSpPr>
          <p:cNvPr id="15" name="Straight Connector 14"/>
          <p:cNvCxnSpPr/>
          <p:nvPr userDrawn="1"/>
        </p:nvCxnSpPr>
        <p:spPr>
          <a:xfrm>
            <a:off x="0" y="20574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userDrawn="1"/>
        </p:nvGrpSpPr>
        <p:grpSpPr>
          <a:xfrm>
            <a:off x="609600" y="888704"/>
            <a:ext cx="923260" cy="1473496"/>
            <a:chOff x="495300" y="888704"/>
            <a:chExt cx="923260" cy="1473496"/>
          </a:xfrm>
          <a:effectLst>
            <a:outerShdw blurRad="76200" dist="88900" dir="4620000" sx="109000" sy="109000" algn="ctr" rotWithShape="0">
              <a:schemeClr val="bg1">
                <a:lumMod val="65000"/>
                <a:alpha val="19000"/>
              </a:schemeClr>
            </a:outerShdw>
          </a:effectLst>
        </p:grpSpPr>
        <p:sp>
          <p:nvSpPr>
            <p:cNvPr id="5" name="Rectangle 4"/>
            <p:cNvSpPr/>
            <p:nvPr userDrawn="1"/>
          </p:nvSpPr>
          <p:spPr>
            <a:xfrm>
              <a:off x="838200" y="1008888"/>
              <a:ext cx="246888" cy="135331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495300" y="1219200"/>
              <a:ext cx="246888" cy="1143000"/>
            </a:xfrm>
            <a:prstGeom prst="rect">
              <a:avLst/>
            </a:prstGeom>
            <a:solidFill>
              <a:srgbClr val="99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rot="5400000">
              <a:off x="847060" y="545804"/>
              <a:ext cx="228600" cy="914400"/>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421082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h_Outline">
    <p:spTree>
      <p:nvGrpSpPr>
        <p:cNvPr id="1" name=""/>
        <p:cNvGrpSpPr/>
        <p:nvPr/>
      </p:nvGrpSpPr>
      <p:grpSpPr>
        <a:xfrm>
          <a:off x="0" y="0"/>
          <a:ext cx="0" cy="0"/>
          <a:chOff x="0" y="0"/>
          <a:chExt cx="0" cy="0"/>
        </a:xfrm>
      </p:grpSpPr>
      <p:sp>
        <p:nvSpPr>
          <p:cNvPr id="8" name="Rectangle 7"/>
          <p:cNvSpPr/>
          <p:nvPr userDrawn="1"/>
        </p:nvSpPr>
        <p:spPr>
          <a:xfrm>
            <a:off x="6781800" y="6362700"/>
            <a:ext cx="2362200" cy="342900"/>
          </a:xfrm>
          <a:prstGeom prst="rect">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228600"/>
            <a:ext cx="8229600" cy="1143000"/>
          </a:xfrm>
        </p:spPr>
        <p:txBody>
          <a:bodyPr>
            <a:noAutofit/>
          </a:bodyPr>
          <a:lstStyle>
            <a:lvl1pPr algn="l">
              <a:defRPr sz="4400" b="0" baseline="0">
                <a:solidFill>
                  <a:srgbClr val="00CCFF"/>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CHAPTER OUTLINE</a:t>
            </a:r>
            <a:endParaRPr lang="en-US" dirty="0"/>
          </a:p>
        </p:txBody>
      </p:sp>
      <p:sp>
        <p:nvSpPr>
          <p:cNvPr id="3" name="Content Placeholder 2"/>
          <p:cNvSpPr>
            <a:spLocks noGrp="1"/>
          </p:cNvSpPr>
          <p:nvPr>
            <p:ph idx="1"/>
          </p:nvPr>
        </p:nvSpPr>
        <p:spPr>
          <a:xfrm>
            <a:off x="457200" y="1371600"/>
            <a:ext cx="8229600" cy="4754563"/>
          </a:xfrm>
        </p:spPr>
        <p:txBody>
          <a:bodyPr/>
          <a:lstStyle>
            <a:lvl1pPr marL="514350" indent="-514350">
              <a:buClr>
                <a:srgbClr val="00B0F0"/>
              </a:buClr>
              <a:buSzPct val="100000"/>
              <a:buFont typeface="+mj-lt"/>
              <a:buAutoNum type="arabicPeriod"/>
              <a:defRPr baseline="0">
                <a:latin typeface="Verdana" panose="020B0604030504040204" pitchFamily="34" charset="0"/>
                <a:ea typeface="Verdana" panose="020B0604030504040204" pitchFamily="34" charset="0"/>
                <a:cs typeface="Verdana" panose="020B0604030504040204" pitchFamily="34" charset="0"/>
              </a:defRPr>
            </a:lvl1pPr>
            <a:lvl2pPr>
              <a:defRPr baseline="0">
                <a:latin typeface="Times New Roman" pitchFamily="18" charset="0"/>
              </a:defRPr>
            </a:lvl2pPr>
            <a:lvl3pPr>
              <a:defRPr baseline="0">
                <a:latin typeface="Times New Roman" pitchFamily="18" charset="0"/>
              </a:defRPr>
            </a:lvl3pPr>
            <a:lvl4pPr>
              <a:defRPr baseline="0">
                <a:latin typeface="Times New Roman" pitchFamily="18" charset="0"/>
              </a:defRPr>
            </a:lvl4pPr>
            <a:lvl5pPr>
              <a:defRPr baseline="0">
                <a:latin typeface="Times New Roman" pitchFamily="18" charset="0"/>
              </a:defRPr>
            </a:lvl5pPr>
          </a:lstStyle>
          <a:p>
            <a:pPr lvl="0"/>
            <a:r>
              <a:rPr lang="en-US" dirty="0" smtClean="0"/>
              <a:t>Click to edit Master text styles</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392DC9-9688-4E44-A90B-C333AD8FEA09}" type="slidenum">
              <a:rPr lang="en-US" smtClean="0"/>
              <a:pPr/>
              <a:t>‹#›</a:t>
            </a:fld>
            <a:endParaRPr lang="en-US" dirty="0"/>
          </a:p>
        </p:txBody>
      </p:sp>
      <p:cxnSp>
        <p:nvCxnSpPr>
          <p:cNvPr id="10" name="Straight Connector 9"/>
          <p:cNvCxnSpPr/>
          <p:nvPr userDrawn="1"/>
        </p:nvCxnSpPr>
        <p:spPr>
          <a:xfrm>
            <a:off x="609600" y="6324600"/>
            <a:ext cx="8534400" cy="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0" y="304800"/>
            <a:ext cx="8534400" cy="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8392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_Learning_Obj">
    <p:spTree>
      <p:nvGrpSpPr>
        <p:cNvPr id="1" name=""/>
        <p:cNvGrpSpPr/>
        <p:nvPr/>
      </p:nvGrpSpPr>
      <p:grpSpPr>
        <a:xfrm>
          <a:off x="0" y="0"/>
          <a:ext cx="0" cy="0"/>
          <a:chOff x="0" y="0"/>
          <a:chExt cx="0" cy="0"/>
        </a:xfrm>
      </p:grpSpPr>
      <p:sp>
        <p:nvSpPr>
          <p:cNvPr id="8" name="Rectangle 7"/>
          <p:cNvSpPr/>
          <p:nvPr userDrawn="1"/>
        </p:nvSpPr>
        <p:spPr>
          <a:xfrm>
            <a:off x="6781800" y="6362700"/>
            <a:ext cx="2362200" cy="3429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7200" y="1600200"/>
            <a:ext cx="8229600" cy="4525963"/>
          </a:xfrm>
        </p:spPr>
        <p:txBody>
          <a:bodyPr/>
          <a:lstStyle>
            <a:lvl1pPr marL="514350" indent="-514350">
              <a:buClr>
                <a:srgbClr val="FF9900"/>
              </a:buClr>
              <a:buSzPct val="100000"/>
              <a:buFont typeface="+mj-lt"/>
              <a:buAutoNum type="arabicPeriod"/>
              <a:defRPr baseline="0">
                <a:latin typeface="Times New Roman" panose="02020603050405020304" pitchFamily="18" charset="0"/>
                <a:ea typeface="Verdana" panose="020B0604030504040204" pitchFamily="34" charset="0"/>
                <a:cs typeface="Times New Roman" panose="02020603050405020304" pitchFamily="18" charset="0"/>
              </a:defRPr>
            </a:lvl1pPr>
            <a:lvl2pPr>
              <a:defRPr baseline="0">
                <a:latin typeface="Times New Roman" pitchFamily="18" charset="0"/>
              </a:defRPr>
            </a:lvl2pPr>
            <a:lvl3pPr>
              <a:defRPr baseline="0">
                <a:latin typeface="Times New Roman" pitchFamily="18" charset="0"/>
              </a:defRPr>
            </a:lvl3pPr>
            <a:lvl4pPr>
              <a:defRPr baseline="0">
                <a:latin typeface="Times New Roman" pitchFamily="18" charset="0"/>
              </a:defRPr>
            </a:lvl4pPr>
            <a:lvl5pPr>
              <a:defRPr baseline="0">
                <a:latin typeface="Times New Roman" pitchFamily="18" charset="0"/>
              </a:defRPr>
            </a:lvl5pPr>
          </a:lstStyle>
          <a:p>
            <a:pPr lvl="0"/>
            <a:r>
              <a:rPr lang="en-US" dirty="0" smtClean="0"/>
              <a:t>Click to edit Master text styles</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392DC9-9688-4E44-A90B-C333AD8FEA09}" type="slidenum">
              <a:rPr lang="en-US" smtClean="0"/>
              <a:pPr/>
              <a:t>‹#›</a:t>
            </a:fld>
            <a:endParaRPr lang="en-US" dirty="0"/>
          </a:p>
        </p:txBody>
      </p:sp>
      <p:cxnSp>
        <p:nvCxnSpPr>
          <p:cNvPr id="10" name="Straight Connector 9"/>
          <p:cNvCxnSpPr/>
          <p:nvPr userDrawn="1"/>
        </p:nvCxnSpPr>
        <p:spPr>
          <a:xfrm>
            <a:off x="609600" y="6324600"/>
            <a:ext cx="8534400" cy="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0" y="304800"/>
            <a:ext cx="8534400" cy="0"/>
          </a:xfrm>
          <a:prstGeom prst="line">
            <a:avLst/>
          </a:prstGeom>
          <a:ln w="254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9" name="Subtitle 2"/>
          <p:cNvSpPr>
            <a:spLocks noGrp="1"/>
          </p:cNvSpPr>
          <p:nvPr>
            <p:ph type="subTitle" idx="13" hasCustomPrompt="1"/>
          </p:nvPr>
        </p:nvSpPr>
        <p:spPr>
          <a:xfrm>
            <a:off x="457200" y="533400"/>
            <a:ext cx="8686800" cy="1066800"/>
          </a:xfrm>
        </p:spPr>
        <p:txBody>
          <a:bodyPr>
            <a:normAutofit/>
          </a:bodyPr>
          <a:lstStyle>
            <a:lvl1pPr marL="0" indent="0" algn="l">
              <a:lnSpc>
                <a:spcPts val="6800"/>
              </a:lnSpc>
              <a:spcBef>
                <a:spcPts val="600"/>
              </a:spcBef>
              <a:spcAft>
                <a:spcPts val="600"/>
              </a:spcAft>
              <a:buNone/>
              <a:defRPr sz="4400" baseline="0">
                <a:solidFill>
                  <a:srgbClr val="FF9900"/>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LEARNING OBJECTIVES</a:t>
            </a:r>
            <a:endParaRPr lang="en-US" dirty="0"/>
          </a:p>
        </p:txBody>
      </p:sp>
      <p:sp>
        <p:nvSpPr>
          <p:cNvPr id="11" name="Subtitle 2"/>
          <p:cNvSpPr txBox="1">
            <a:spLocks/>
          </p:cNvSpPr>
          <p:nvPr userDrawn="1"/>
        </p:nvSpPr>
        <p:spPr>
          <a:xfrm>
            <a:off x="7263063" y="533400"/>
            <a:ext cx="1652337" cy="1066800"/>
          </a:xfrm>
          <a:prstGeom prst="rect">
            <a:avLst/>
          </a:prstGeom>
        </p:spPr>
        <p:txBody>
          <a:bodyPr vert="horz" lIns="91440" tIns="45720" rIns="91440" bIns="45720" rtlCol="0">
            <a:normAutofit/>
          </a:bodyPr>
          <a:lstStyle>
            <a:lvl1pPr marL="0" indent="0" algn="l" defTabSz="914400" rtl="0" eaLnBrk="1" latinLnBrk="0" hangingPunct="1">
              <a:lnSpc>
                <a:spcPts val="6800"/>
              </a:lnSpc>
              <a:spcBef>
                <a:spcPts val="600"/>
              </a:spcBef>
              <a:spcAft>
                <a:spcPts val="600"/>
              </a:spcAft>
              <a:buFont typeface="Arial" pitchFamily="34" charset="0"/>
              <a:buNone/>
              <a:defRPr sz="4400" kern="1200" baseline="0">
                <a:solidFill>
                  <a:srgbClr val="FFC000"/>
                </a:solidFill>
                <a:latin typeface="Verdana" panose="020B0604030504040204" pitchFamily="34" charset="0"/>
                <a:ea typeface="Verdana" panose="020B0604030504040204" pitchFamily="34" charset="0"/>
                <a:cs typeface="Verdana" panose="020B0604030504040204"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solidFill>
                  <a:schemeClr val="tx2">
                    <a:lumMod val="60000"/>
                    <a:lumOff val="40000"/>
                  </a:schemeClr>
                </a:solidFill>
              </a:rPr>
              <a:t>&gt;&gt;&gt;</a:t>
            </a:r>
            <a:endParaRPr lang="en-US" dirty="0">
              <a:solidFill>
                <a:schemeClr val="tx2">
                  <a:lumMod val="60000"/>
                  <a:lumOff val="40000"/>
                </a:schemeClr>
              </a:solidFill>
            </a:endParaRPr>
          </a:p>
        </p:txBody>
      </p:sp>
    </p:spTree>
    <p:extLst>
      <p:ext uri="{BB962C8B-B14F-4D97-AF65-F5344CB8AC3E}">
        <p14:creationId xmlns:p14="http://schemas.microsoft.com/office/powerpoint/2010/main" val="40593933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ening Case">
    <p:spTree>
      <p:nvGrpSpPr>
        <p:cNvPr id="1" name=""/>
        <p:cNvGrpSpPr/>
        <p:nvPr/>
      </p:nvGrpSpPr>
      <p:grpSpPr>
        <a:xfrm>
          <a:off x="0" y="0"/>
          <a:ext cx="0" cy="0"/>
          <a:chOff x="0" y="0"/>
          <a:chExt cx="0" cy="0"/>
        </a:xfrm>
      </p:grpSpPr>
      <p:cxnSp>
        <p:nvCxnSpPr>
          <p:cNvPr id="8" name="Straight Connector 7"/>
          <p:cNvCxnSpPr/>
          <p:nvPr userDrawn="1"/>
        </p:nvCxnSpPr>
        <p:spPr>
          <a:xfrm>
            <a:off x="0" y="6477000"/>
            <a:ext cx="86868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8382000" y="5715000"/>
            <a:ext cx="304800" cy="762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userDrawn="1"/>
        </p:nvCxnSpPr>
        <p:spPr>
          <a:xfrm>
            <a:off x="609600" y="12192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a:xfrm>
            <a:off x="6553200" y="6119896"/>
            <a:ext cx="2133600" cy="365125"/>
          </a:xfrm>
        </p:spPr>
        <p:txBody>
          <a:bodyPr/>
          <a:lstStyle/>
          <a:p>
            <a:fld id="{AC392DC9-9688-4E44-A90B-C333AD8FEA09}" type="slidenum">
              <a:rPr lang="en-US" smtClean="0"/>
              <a:t>‹#›</a:t>
            </a:fld>
            <a:endParaRPr lang="en-US"/>
          </a:p>
        </p:txBody>
      </p:sp>
      <p:sp>
        <p:nvSpPr>
          <p:cNvPr id="7" name="Text Placeholder 6"/>
          <p:cNvSpPr>
            <a:spLocks noGrp="1"/>
          </p:cNvSpPr>
          <p:nvPr>
            <p:ph type="body" sz="quarter" idx="13"/>
          </p:nvPr>
        </p:nvSpPr>
        <p:spPr>
          <a:xfrm>
            <a:off x="457200" y="1371600"/>
            <a:ext cx="8229600" cy="4876800"/>
          </a:xfrm>
        </p:spPr>
        <p:txBody>
          <a:bodyPr>
            <a:normAutofit/>
          </a:bodyPr>
          <a:lstStyle>
            <a:lvl1pPr>
              <a:defRPr sz="3200" b="1" baseline="0">
                <a:latin typeface="Verdana" panose="020B0604030504040204" pitchFamily="34" charset="0"/>
                <a:ea typeface="Verdana" panose="020B0604030504040204" pitchFamily="34" charset="0"/>
                <a:cs typeface="Verdana" panose="020B0604030504040204" pitchFamily="34" charset="0"/>
              </a:defRPr>
            </a:lvl1pPr>
            <a:lvl2pPr marL="914400" indent="-457200">
              <a:buClr>
                <a:schemeClr val="accent1">
                  <a:lumMod val="75000"/>
                </a:schemeClr>
              </a:buClr>
              <a:buFont typeface="+mj-lt"/>
              <a:buAutoNum type="arabicPeriod"/>
              <a:defRPr sz="2400" baseline="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defRPr sz="2000" baseline="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a:defRPr sz="1800" baseline="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a:defRPr sz="18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
          <p:cNvSpPr>
            <a:spLocks noGrp="1"/>
          </p:cNvSpPr>
          <p:nvPr>
            <p:ph type="title" hasCustomPrompt="1"/>
          </p:nvPr>
        </p:nvSpPr>
        <p:spPr>
          <a:xfrm>
            <a:off x="3276600" y="228600"/>
            <a:ext cx="2209800" cy="1143000"/>
          </a:xfrm>
        </p:spPr>
        <p:txBody>
          <a:bodyPr>
            <a:noAutofit/>
          </a:bodyPr>
          <a:lstStyle>
            <a:lvl1pPr algn="l">
              <a:defRPr sz="4400" b="1" baseline="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CASE</a:t>
            </a:r>
            <a:endParaRPr lang="en-US" dirty="0"/>
          </a:p>
        </p:txBody>
      </p:sp>
      <p:sp>
        <p:nvSpPr>
          <p:cNvPr id="14" name="Title 1"/>
          <p:cNvSpPr txBox="1">
            <a:spLocks/>
          </p:cNvSpPr>
          <p:nvPr userDrawn="1"/>
        </p:nvSpPr>
        <p:spPr>
          <a:xfrm>
            <a:off x="457200" y="228600"/>
            <a:ext cx="32766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400" b="1" kern="1200" baseline="0">
                <a:solidFill>
                  <a:srgbClr val="00CCFF"/>
                </a:solidFill>
                <a:latin typeface="Verdana" panose="020B0604030504040204" pitchFamily="34" charset="0"/>
                <a:ea typeface="Verdana" panose="020B0604030504040204" pitchFamily="34" charset="0"/>
                <a:cs typeface="Verdana" panose="020B0604030504040204" pitchFamily="34" charset="0"/>
              </a:defRPr>
            </a:lvl1pPr>
          </a:lstStyle>
          <a:p>
            <a:r>
              <a:rPr lang="en-US" b="0" dirty="0" smtClean="0">
                <a:solidFill>
                  <a:schemeClr val="accent1">
                    <a:lumMod val="75000"/>
                  </a:schemeClr>
                </a:solidFill>
              </a:rPr>
              <a:t>OPENING</a:t>
            </a:r>
            <a:endParaRPr lang="en-US" b="0" dirty="0">
              <a:solidFill>
                <a:schemeClr val="accent1">
                  <a:lumMod val="75000"/>
                </a:schemeClr>
              </a:solidFill>
            </a:endParaRPr>
          </a:p>
        </p:txBody>
      </p:sp>
      <p:sp>
        <p:nvSpPr>
          <p:cNvPr id="15" name="Title 1"/>
          <p:cNvSpPr txBox="1">
            <a:spLocks/>
          </p:cNvSpPr>
          <p:nvPr userDrawn="1"/>
        </p:nvSpPr>
        <p:spPr>
          <a:xfrm>
            <a:off x="5181600" y="228600"/>
            <a:ext cx="24384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400" b="1" kern="1200" baseline="0">
                <a:solidFill>
                  <a:srgbClr val="00CCFF"/>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solidFill>
                  <a:srgbClr val="6600CC"/>
                </a:solidFill>
              </a:rPr>
              <a:t>&gt;</a:t>
            </a:r>
            <a:endParaRPr lang="en-US" dirty="0">
              <a:solidFill>
                <a:srgbClr val="6600CC"/>
              </a:solidFill>
            </a:endParaRPr>
          </a:p>
        </p:txBody>
      </p:sp>
    </p:spTree>
    <p:extLst>
      <p:ext uri="{BB962C8B-B14F-4D97-AF65-F5344CB8AC3E}">
        <p14:creationId xmlns:p14="http://schemas.microsoft.com/office/powerpoint/2010/main" val="3856188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s_about_bus">
    <p:spTree>
      <p:nvGrpSpPr>
        <p:cNvPr id="1" name=""/>
        <p:cNvGrpSpPr/>
        <p:nvPr/>
      </p:nvGrpSpPr>
      <p:grpSpPr>
        <a:xfrm>
          <a:off x="0" y="0"/>
          <a:ext cx="0" cy="0"/>
          <a:chOff x="0" y="0"/>
          <a:chExt cx="0" cy="0"/>
        </a:xfrm>
      </p:grpSpPr>
      <p:sp>
        <p:nvSpPr>
          <p:cNvPr id="4" name="Rectangle 3"/>
          <p:cNvSpPr/>
          <p:nvPr userDrawn="1"/>
        </p:nvSpPr>
        <p:spPr>
          <a:xfrm>
            <a:off x="0" y="1397296"/>
            <a:ext cx="9144000" cy="4927304"/>
          </a:xfrm>
          <a:prstGeom prst="rect">
            <a:avLst/>
          </a:prstGeom>
          <a:solidFill>
            <a:srgbClr val="FFFFCC">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userDrawn="1"/>
        </p:nvCxnSpPr>
        <p:spPr>
          <a:xfrm>
            <a:off x="609600" y="63246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6781800" y="6362700"/>
            <a:ext cx="2362200" cy="342900"/>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392DC9-9688-4E44-A90B-C333AD8FEA09}" type="slidenum">
              <a:rPr lang="en-US" smtClean="0"/>
              <a:pPr/>
              <a:t>‹#›</a:t>
            </a:fld>
            <a:endParaRPr lang="en-US" dirty="0"/>
          </a:p>
        </p:txBody>
      </p:sp>
      <p:sp>
        <p:nvSpPr>
          <p:cNvPr id="25" name="Text Placeholder 24"/>
          <p:cNvSpPr>
            <a:spLocks noGrp="1"/>
          </p:cNvSpPr>
          <p:nvPr>
            <p:ph type="body" sz="quarter" idx="15" hasCustomPrompt="1"/>
          </p:nvPr>
        </p:nvSpPr>
        <p:spPr>
          <a:xfrm>
            <a:off x="1295400" y="635296"/>
            <a:ext cx="7772400" cy="990600"/>
          </a:xfrm>
        </p:spPr>
        <p:txBody>
          <a:bodyPr>
            <a:normAutofit/>
          </a:bodyPr>
          <a:lstStyle>
            <a:lvl1pPr marL="0" indent="0">
              <a:buNone/>
              <a:defRPr sz="4400" b="0" i="0" baseline="0">
                <a:solidFill>
                  <a:srgbClr val="6600CC"/>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smtClean="0"/>
              <a:t>’S ABOUT BUSINESS  0.0</a:t>
            </a:r>
            <a:endParaRPr lang="en-US" dirty="0"/>
          </a:p>
        </p:txBody>
      </p:sp>
      <p:cxnSp>
        <p:nvCxnSpPr>
          <p:cNvPr id="15" name="Straight Connector 14"/>
          <p:cNvCxnSpPr/>
          <p:nvPr userDrawn="1"/>
        </p:nvCxnSpPr>
        <p:spPr>
          <a:xfrm>
            <a:off x="0" y="1397296"/>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userDrawn="1"/>
        </p:nvGrpSpPr>
        <p:grpSpPr>
          <a:xfrm>
            <a:off x="609600" y="228600"/>
            <a:ext cx="923260" cy="1473496"/>
            <a:chOff x="495300" y="888704"/>
            <a:chExt cx="923260" cy="1473496"/>
          </a:xfrm>
          <a:effectLst>
            <a:outerShdw blurRad="76200" dist="88900" dir="4620000" sx="109000" sy="109000" algn="ctr" rotWithShape="0">
              <a:schemeClr val="bg1">
                <a:lumMod val="65000"/>
                <a:alpha val="19000"/>
              </a:schemeClr>
            </a:outerShdw>
          </a:effectLst>
        </p:grpSpPr>
        <p:sp>
          <p:nvSpPr>
            <p:cNvPr id="5" name="Rectangle 4"/>
            <p:cNvSpPr/>
            <p:nvPr userDrawn="1"/>
          </p:nvSpPr>
          <p:spPr>
            <a:xfrm>
              <a:off x="838200" y="1008888"/>
              <a:ext cx="246888" cy="1353312"/>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495300" y="1219200"/>
              <a:ext cx="246888" cy="1143000"/>
            </a:xfrm>
            <a:prstGeom prst="rect">
              <a:avLst/>
            </a:prstGeom>
            <a:solidFill>
              <a:srgbClr val="99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rot="5400000">
              <a:off x="847060" y="545804"/>
              <a:ext cx="228600" cy="914400"/>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Content Placeholder 20"/>
          <p:cNvSpPr>
            <a:spLocks noGrp="1"/>
          </p:cNvSpPr>
          <p:nvPr>
            <p:ph sz="quarter" idx="16"/>
          </p:nvPr>
        </p:nvSpPr>
        <p:spPr>
          <a:xfrm>
            <a:off x="609600" y="1828800"/>
            <a:ext cx="8001000" cy="4419600"/>
          </a:xfrm>
        </p:spPr>
        <p:txBody>
          <a:bodyPr/>
          <a:lstStyle>
            <a:lvl1pPr>
              <a:defRPr sz="3200" b="1"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971550" indent="-514350">
              <a:buClr>
                <a:srgbClr val="0000CC"/>
              </a:buClr>
              <a:buFont typeface="+mj-lt"/>
              <a:buAutoNum type="arabicPeriod"/>
              <a:defRPr sz="2400" baseline="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defRPr sz="2000" baseline="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a:defRPr sz="1800" baseline="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a:defRPr sz="1800"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385948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pic Level2">
    <p:spTree>
      <p:nvGrpSpPr>
        <p:cNvPr id="1" name=""/>
        <p:cNvGrpSpPr/>
        <p:nvPr/>
      </p:nvGrpSpPr>
      <p:grpSpPr>
        <a:xfrm>
          <a:off x="0" y="0"/>
          <a:ext cx="0" cy="0"/>
          <a:chOff x="0" y="0"/>
          <a:chExt cx="0" cy="0"/>
        </a:xfrm>
      </p:grpSpPr>
      <p:sp>
        <p:nvSpPr>
          <p:cNvPr id="13" name="Rectangle 12"/>
          <p:cNvSpPr/>
          <p:nvPr userDrawn="1"/>
        </p:nvSpPr>
        <p:spPr>
          <a:xfrm>
            <a:off x="0" y="1905000"/>
            <a:ext cx="9144000" cy="4419600"/>
          </a:xfrm>
          <a:prstGeom prst="rect">
            <a:avLst/>
          </a:prstGeom>
          <a:solidFill>
            <a:srgbClr val="FFFFCC">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userDrawn="1"/>
        </p:nvCxnSpPr>
        <p:spPr>
          <a:xfrm>
            <a:off x="609600" y="63246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6781800" y="6362700"/>
            <a:ext cx="2362200" cy="3429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2057400" y="304800"/>
            <a:ext cx="6553199" cy="1676400"/>
          </a:xfrm>
        </p:spPr>
        <p:txBody>
          <a:bodyPr>
            <a:normAutofit/>
          </a:bodyPr>
          <a:lstStyle>
            <a:lvl1pPr marL="0" indent="0" algn="l">
              <a:spcBef>
                <a:spcPts val="600"/>
              </a:spcBef>
              <a:spcAft>
                <a:spcPts val="600"/>
              </a:spcAft>
              <a:buNone/>
              <a:defRPr sz="4400" baseline="0">
                <a:solidFill>
                  <a:srgbClr val="FF9900"/>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C392DC9-9688-4E44-A90B-C333AD8FEA09}" type="slidenum">
              <a:rPr lang="en-US" smtClean="0"/>
              <a:pPr/>
              <a:t>‹#›</a:t>
            </a:fld>
            <a:endParaRPr lang="en-US" dirty="0"/>
          </a:p>
        </p:txBody>
      </p:sp>
      <p:sp>
        <p:nvSpPr>
          <p:cNvPr id="10" name="Text Placeholder 9"/>
          <p:cNvSpPr>
            <a:spLocks noGrp="1"/>
          </p:cNvSpPr>
          <p:nvPr>
            <p:ph type="body" sz="quarter" idx="14" hasCustomPrompt="1"/>
          </p:nvPr>
        </p:nvSpPr>
        <p:spPr>
          <a:xfrm>
            <a:off x="76200" y="0"/>
            <a:ext cx="1981200" cy="1524000"/>
          </a:xfrm>
        </p:spPr>
        <p:txBody>
          <a:bodyPr>
            <a:noAutofit/>
          </a:bodyPr>
          <a:lstStyle>
            <a:lvl1pPr marL="0" indent="0" algn="ctr">
              <a:buNone/>
              <a:defRPr sz="7200" baseline="0">
                <a:solidFill>
                  <a:schemeClr val="bg1">
                    <a:lumMod val="50000"/>
                  </a:schemeClr>
                </a:solidFill>
                <a:latin typeface="Century Gothic" pitchFamily="34" charset="0"/>
              </a:defRPr>
            </a:lvl1pPr>
            <a:lvl2pPr marL="457200" indent="0">
              <a:buNone/>
              <a:defRPr sz="7200" baseline="0">
                <a:latin typeface="Century Gothic" pitchFamily="34" charset="0"/>
              </a:defRPr>
            </a:lvl2pPr>
            <a:lvl3pPr marL="914400" indent="0">
              <a:buNone/>
              <a:defRPr sz="7200" baseline="0">
                <a:latin typeface="Century Gothic" pitchFamily="34" charset="0"/>
              </a:defRPr>
            </a:lvl3pPr>
            <a:lvl4pPr marL="1371600" indent="0">
              <a:buNone/>
              <a:defRPr sz="7200" baseline="0">
                <a:latin typeface="Century Gothic" pitchFamily="34" charset="0"/>
              </a:defRPr>
            </a:lvl4pPr>
            <a:lvl5pPr marL="1828800" indent="0">
              <a:buNone/>
              <a:defRPr sz="7200" baseline="0">
                <a:latin typeface="Century Gothic" pitchFamily="34" charset="0"/>
              </a:defRPr>
            </a:lvl5pPr>
          </a:lstStyle>
          <a:p>
            <a:pPr lvl="0"/>
            <a:r>
              <a:rPr lang="en-US" dirty="0" smtClean="0"/>
              <a:t>0.0</a:t>
            </a:r>
            <a:endParaRPr lang="en-US" dirty="0"/>
          </a:p>
        </p:txBody>
      </p:sp>
      <p:sp>
        <p:nvSpPr>
          <p:cNvPr id="21" name="Content Placeholder 20"/>
          <p:cNvSpPr>
            <a:spLocks noGrp="1"/>
          </p:cNvSpPr>
          <p:nvPr>
            <p:ph sz="quarter" idx="15"/>
          </p:nvPr>
        </p:nvSpPr>
        <p:spPr>
          <a:xfrm>
            <a:off x="1066800" y="2438400"/>
            <a:ext cx="7543800" cy="3810000"/>
          </a:xfrm>
        </p:spPr>
        <p:txBody>
          <a:bodyPr/>
          <a:lstStyle>
            <a:lvl1pPr>
              <a:defRPr baseline="0">
                <a:solidFill>
                  <a:srgbClr val="6600CC"/>
                </a:solidFill>
                <a:latin typeface="Verdana" panose="020B0604030504040204" pitchFamily="34" charset="0"/>
                <a:ea typeface="Verdana" panose="020B0604030504040204" pitchFamily="34" charset="0"/>
                <a:cs typeface="Verdana" panose="020B0604030504040204" pitchFamily="34" charset="0"/>
              </a:defRPr>
            </a:lvl1pPr>
            <a:lvl2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0" y="19050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94564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Slidezaxcv">
    <p:spTree>
      <p:nvGrpSpPr>
        <p:cNvPr id="1" name=""/>
        <p:cNvGrpSpPr/>
        <p:nvPr/>
      </p:nvGrpSpPr>
      <p:grpSpPr>
        <a:xfrm>
          <a:off x="0" y="0"/>
          <a:ext cx="0" cy="0"/>
          <a:chOff x="0" y="0"/>
          <a:chExt cx="0" cy="0"/>
        </a:xfrm>
      </p:grpSpPr>
      <p:cxnSp>
        <p:nvCxnSpPr>
          <p:cNvPr id="19" name="Straight Connector 18"/>
          <p:cNvCxnSpPr/>
          <p:nvPr userDrawn="1"/>
        </p:nvCxnSpPr>
        <p:spPr>
          <a:xfrm>
            <a:off x="609600" y="63246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6781800" y="6362700"/>
            <a:ext cx="2362200" cy="342900"/>
          </a:xfrm>
          <a:prstGeom prst="rect">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ubtitle 2"/>
          <p:cNvSpPr>
            <a:spLocks noGrp="1"/>
          </p:cNvSpPr>
          <p:nvPr>
            <p:ph type="subTitle" idx="1"/>
          </p:nvPr>
        </p:nvSpPr>
        <p:spPr>
          <a:xfrm>
            <a:off x="457200" y="76200"/>
            <a:ext cx="8153399" cy="1371600"/>
          </a:xfrm>
        </p:spPr>
        <p:txBody>
          <a:bodyPr anchor="b" anchorCtr="0">
            <a:normAutofit/>
          </a:bodyPr>
          <a:lstStyle>
            <a:lvl1pPr marL="0" indent="0" algn="l">
              <a:spcBef>
                <a:spcPts val="600"/>
              </a:spcBef>
              <a:spcAft>
                <a:spcPts val="600"/>
              </a:spcAft>
              <a:buNone/>
              <a:defRPr sz="4400" baseline="0">
                <a:solidFill>
                  <a:srgbClr val="6600CC"/>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2" name="Slide Number Placeholder 5"/>
          <p:cNvSpPr>
            <a:spLocks noGrp="1"/>
          </p:cNvSpPr>
          <p:nvPr>
            <p:ph type="sldNum" sz="quarter" idx="12"/>
          </p:nvPr>
        </p:nvSpPr>
        <p:spPr>
          <a:xfrm>
            <a:off x="6553200" y="6356350"/>
            <a:ext cx="2133600" cy="365125"/>
          </a:xfrm>
        </p:spPr>
        <p:txBody>
          <a:bodyPr/>
          <a:lstStyle>
            <a:lvl1pPr>
              <a:defRPr>
                <a:solidFill>
                  <a:schemeClr val="bg1"/>
                </a:solidFill>
              </a:defRPr>
            </a:lvl1pPr>
          </a:lstStyle>
          <a:p>
            <a:fld id="{AC392DC9-9688-4E44-A90B-C333AD8FEA09}" type="slidenum">
              <a:rPr lang="en-US" smtClean="0"/>
              <a:pPr/>
              <a:t>‹#›</a:t>
            </a:fld>
            <a:endParaRPr lang="en-US" dirty="0"/>
          </a:p>
        </p:txBody>
      </p:sp>
      <p:sp>
        <p:nvSpPr>
          <p:cNvPr id="24" name="Content Placeholder 20"/>
          <p:cNvSpPr>
            <a:spLocks noGrp="1"/>
          </p:cNvSpPr>
          <p:nvPr>
            <p:ph sz="quarter" idx="15"/>
          </p:nvPr>
        </p:nvSpPr>
        <p:spPr>
          <a:xfrm>
            <a:off x="457200" y="1524000"/>
            <a:ext cx="8153400" cy="4724400"/>
          </a:xfrm>
        </p:spPr>
        <p:txBody>
          <a:bodyPr/>
          <a:lstStyle>
            <a:lvl1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25" name="Straight Connector 24"/>
          <p:cNvCxnSpPr/>
          <p:nvPr userDrawn="1"/>
        </p:nvCxnSpPr>
        <p:spPr>
          <a:xfrm>
            <a:off x="0" y="14478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704005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pic Level3">
    <p:spTree>
      <p:nvGrpSpPr>
        <p:cNvPr id="1" name=""/>
        <p:cNvGrpSpPr/>
        <p:nvPr/>
      </p:nvGrpSpPr>
      <p:grpSpPr>
        <a:xfrm>
          <a:off x="0" y="0"/>
          <a:ext cx="0" cy="0"/>
          <a:chOff x="0" y="0"/>
          <a:chExt cx="0" cy="0"/>
        </a:xfrm>
      </p:grpSpPr>
      <p:sp>
        <p:nvSpPr>
          <p:cNvPr id="26" name="Rectangle 25"/>
          <p:cNvSpPr/>
          <p:nvPr userDrawn="1"/>
        </p:nvSpPr>
        <p:spPr>
          <a:xfrm>
            <a:off x="0" y="1905000"/>
            <a:ext cx="9144000" cy="4419600"/>
          </a:xfrm>
          <a:prstGeom prst="rect">
            <a:avLst/>
          </a:prstGeom>
          <a:solidFill>
            <a:srgbClr val="FFFFCC">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userDrawn="1"/>
        </p:nvCxnSpPr>
        <p:spPr>
          <a:xfrm>
            <a:off x="609600" y="63246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6781800" y="6362700"/>
            <a:ext cx="2362200" cy="342900"/>
          </a:xfrm>
          <a:prstGeom prst="rect">
            <a:avLst/>
          </a:prstGeom>
          <a:solidFill>
            <a:srgbClr val="66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ubtitle 2"/>
          <p:cNvSpPr>
            <a:spLocks noGrp="1"/>
          </p:cNvSpPr>
          <p:nvPr>
            <p:ph type="subTitle" idx="1"/>
          </p:nvPr>
        </p:nvSpPr>
        <p:spPr>
          <a:xfrm>
            <a:off x="457200" y="76200"/>
            <a:ext cx="8153399" cy="1676400"/>
          </a:xfrm>
        </p:spPr>
        <p:txBody>
          <a:bodyPr anchor="b" anchorCtr="0">
            <a:normAutofit/>
          </a:bodyPr>
          <a:lstStyle>
            <a:lvl1pPr marL="0" indent="0" algn="l">
              <a:spcBef>
                <a:spcPts val="600"/>
              </a:spcBef>
              <a:spcAft>
                <a:spcPts val="600"/>
              </a:spcAft>
              <a:buNone/>
              <a:defRPr sz="4400" baseline="0">
                <a:solidFill>
                  <a:srgbClr val="6600CC"/>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2" name="Slide Number Placeholder 5"/>
          <p:cNvSpPr>
            <a:spLocks noGrp="1"/>
          </p:cNvSpPr>
          <p:nvPr>
            <p:ph type="sldNum" sz="quarter" idx="12"/>
          </p:nvPr>
        </p:nvSpPr>
        <p:spPr>
          <a:xfrm>
            <a:off x="6553200" y="6356350"/>
            <a:ext cx="2133600" cy="365125"/>
          </a:xfrm>
        </p:spPr>
        <p:txBody>
          <a:bodyPr/>
          <a:lstStyle>
            <a:lvl1pPr>
              <a:defRPr>
                <a:solidFill>
                  <a:schemeClr val="bg1"/>
                </a:solidFill>
              </a:defRPr>
            </a:lvl1pPr>
          </a:lstStyle>
          <a:p>
            <a:fld id="{AC392DC9-9688-4E44-A90B-C333AD8FEA09}" type="slidenum">
              <a:rPr lang="en-US" smtClean="0"/>
              <a:pPr/>
              <a:t>‹#›</a:t>
            </a:fld>
            <a:endParaRPr lang="en-US" dirty="0"/>
          </a:p>
        </p:txBody>
      </p:sp>
      <p:sp>
        <p:nvSpPr>
          <p:cNvPr id="24" name="Content Placeholder 20"/>
          <p:cNvSpPr>
            <a:spLocks noGrp="1"/>
          </p:cNvSpPr>
          <p:nvPr>
            <p:ph sz="quarter" idx="15"/>
          </p:nvPr>
        </p:nvSpPr>
        <p:spPr>
          <a:xfrm>
            <a:off x="609600" y="2286000"/>
            <a:ext cx="8001000" cy="3962400"/>
          </a:xfrm>
        </p:spPr>
        <p:txBody>
          <a:bodyPr/>
          <a:lstStyle>
            <a:lvl1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a:defRPr baseline="0">
                <a:solidFill>
                  <a:schemeClr val="tx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25" name="Straight Connector 24"/>
          <p:cNvCxnSpPr/>
          <p:nvPr userDrawn="1"/>
        </p:nvCxnSpPr>
        <p:spPr>
          <a:xfrm>
            <a:off x="0" y="19050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20354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pic Level4">
    <p:spTree>
      <p:nvGrpSpPr>
        <p:cNvPr id="1" name=""/>
        <p:cNvGrpSpPr/>
        <p:nvPr/>
      </p:nvGrpSpPr>
      <p:grpSpPr>
        <a:xfrm>
          <a:off x="0" y="0"/>
          <a:ext cx="0" cy="0"/>
          <a:chOff x="0" y="0"/>
          <a:chExt cx="0" cy="0"/>
        </a:xfrm>
      </p:grpSpPr>
      <p:sp>
        <p:nvSpPr>
          <p:cNvPr id="26" name="Rectangle 25"/>
          <p:cNvSpPr/>
          <p:nvPr userDrawn="1"/>
        </p:nvSpPr>
        <p:spPr>
          <a:xfrm>
            <a:off x="0" y="1905000"/>
            <a:ext cx="9144000" cy="4419600"/>
          </a:xfrm>
          <a:prstGeom prst="rect">
            <a:avLst/>
          </a:prstGeom>
          <a:solidFill>
            <a:srgbClr val="FFFFCC">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userDrawn="1"/>
        </p:nvCxnSpPr>
        <p:spPr>
          <a:xfrm>
            <a:off x="609600" y="63246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6781800" y="6362700"/>
            <a:ext cx="2362200" cy="342900"/>
          </a:xfrm>
          <a:prstGeom prst="rect">
            <a:avLst/>
          </a:prstGeom>
          <a:solidFill>
            <a:srgbClr val="99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ubtitle 2"/>
          <p:cNvSpPr>
            <a:spLocks noGrp="1"/>
          </p:cNvSpPr>
          <p:nvPr>
            <p:ph type="subTitle" idx="1"/>
          </p:nvPr>
        </p:nvSpPr>
        <p:spPr>
          <a:xfrm>
            <a:off x="457200" y="76200"/>
            <a:ext cx="8153399" cy="1676400"/>
          </a:xfrm>
        </p:spPr>
        <p:txBody>
          <a:bodyPr anchor="b" anchorCtr="0">
            <a:normAutofit/>
          </a:bodyPr>
          <a:lstStyle>
            <a:lvl1pPr marL="0" indent="0" algn="l">
              <a:spcBef>
                <a:spcPts val="600"/>
              </a:spcBef>
              <a:spcAft>
                <a:spcPts val="600"/>
              </a:spcAft>
              <a:buNone/>
              <a:defRPr sz="4400" baseline="0">
                <a:solidFill>
                  <a:srgbClr val="9900FF"/>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2" name="Slide Number Placeholder 5"/>
          <p:cNvSpPr>
            <a:spLocks noGrp="1"/>
          </p:cNvSpPr>
          <p:nvPr>
            <p:ph type="sldNum" sz="quarter" idx="12"/>
          </p:nvPr>
        </p:nvSpPr>
        <p:spPr>
          <a:xfrm>
            <a:off x="6553200" y="6356350"/>
            <a:ext cx="2133600" cy="365125"/>
          </a:xfrm>
        </p:spPr>
        <p:txBody>
          <a:bodyPr/>
          <a:lstStyle>
            <a:lvl1pPr>
              <a:defRPr>
                <a:solidFill>
                  <a:schemeClr val="bg1"/>
                </a:solidFill>
              </a:defRPr>
            </a:lvl1pPr>
          </a:lstStyle>
          <a:p>
            <a:fld id="{AC392DC9-9688-4E44-A90B-C333AD8FEA09}" type="slidenum">
              <a:rPr lang="en-US" smtClean="0"/>
              <a:pPr/>
              <a:t>‹#›</a:t>
            </a:fld>
            <a:endParaRPr lang="en-US" dirty="0"/>
          </a:p>
        </p:txBody>
      </p:sp>
      <p:sp>
        <p:nvSpPr>
          <p:cNvPr id="24" name="Content Placeholder 20"/>
          <p:cNvSpPr>
            <a:spLocks noGrp="1"/>
          </p:cNvSpPr>
          <p:nvPr>
            <p:ph sz="quarter" idx="15"/>
          </p:nvPr>
        </p:nvSpPr>
        <p:spPr>
          <a:xfrm>
            <a:off x="609600" y="2286000"/>
            <a:ext cx="8001000" cy="3962400"/>
          </a:xfrm>
        </p:spPr>
        <p:txBody>
          <a:bodyPr/>
          <a:lstStyle>
            <a:lvl1pPr>
              <a:defRPr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a:defRPr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2pPr>
            <a:lvl3pPr>
              <a:defRPr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3pPr>
            <a:lvl4pPr>
              <a:defRPr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4pPr>
            <a:lvl5pPr>
              <a:defRPr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25" name="Straight Connector 24"/>
          <p:cNvCxnSpPr/>
          <p:nvPr userDrawn="1"/>
        </p:nvCxnSpPr>
        <p:spPr>
          <a:xfrm>
            <a:off x="0" y="1905000"/>
            <a:ext cx="8534400"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63130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392DC9-9688-4E44-A90B-C333AD8FEA09}" type="slidenum">
              <a:rPr lang="en-US" smtClean="0"/>
              <a:t>‹#›</a:t>
            </a:fld>
            <a:endParaRPr lang="en-US"/>
          </a:p>
        </p:txBody>
      </p:sp>
    </p:spTree>
    <p:extLst>
      <p:ext uri="{BB962C8B-B14F-4D97-AF65-F5344CB8AC3E}">
        <p14:creationId xmlns:p14="http://schemas.microsoft.com/office/powerpoint/2010/main" val="2918641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5" r:id="rId3"/>
    <p:sldLayoutId id="2147483654" r:id="rId4"/>
    <p:sldLayoutId id="2147483662" r:id="rId5"/>
    <p:sldLayoutId id="2147483663" r:id="rId6"/>
    <p:sldLayoutId id="2147483676" r:id="rId7"/>
    <p:sldLayoutId id="2147483677" r:id="rId8"/>
    <p:sldLayoutId id="2147483682" r:id="rId9"/>
    <p:sldLayoutId id="2147483683" r:id="rId10"/>
    <p:sldLayoutId id="2147483664" r:id="rId11"/>
    <p:sldLayoutId id="2147483678" r:id="rId12"/>
    <p:sldLayoutId id="2147483679" r:id="rId13"/>
    <p:sldLayoutId id="2147483680" r:id="rId14"/>
    <p:sldLayoutId id="2147483681" r:id="rId15"/>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smtClean="0"/>
              <a:t>9</a:t>
            </a:r>
            <a:endParaRPr lang="en-US" dirty="0"/>
          </a:p>
        </p:txBody>
      </p:sp>
      <p:sp>
        <p:nvSpPr>
          <p:cNvPr id="5" name="Subtitle 4"/>
          <p:cNvSpPr>
            <a:spLocks noGrp="1"/>
          </p:cNvSpPr>
          <p:nvPr>
            <p:ph type="subTitle" idx="1"/>
          </p:nvPr>
        </p:nvSpPr>
        <p:spPr/>
        <p:txBody>
          <a:bodyPr/>
          <a:lstStyle/>
          <a:p>
            <a:r>
              <a:rPr lang="en-US" dirty="0" smtClean="0"/>
              <a:t>E-Business and E-Commerce</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t>1</a:t>
            </a:fld>
            <a:endParaRPr lang="en-US" dirty="0"/>
          </a:p>
        </p:txBody>
      </p:sp>
    </p:spTree>
    <p:extLst>
      <p:ext uri="{BB962C8B-B14F-4D97-AF65-F5344CB8AC3E}">
        <p14:creationId xmlns:p14="http://schemas.microsoft.com/office/powerpoint/2010/main" val="1976056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smtClean="0"/>
              <a:t>Electronic </a:t>
            </a:r>
            <a:r>
              <a:rPr lang="en-US" dirty="0"/>
              <a:t>Payment </a:t>
            </a:r>
            <a:r>
              <a:rPr lang="en-US" dirty="0" smtClean="0"/>
              <a:t>Mechanisms</a:t>
            </a:r>
            <a:endParaRPr lang="en-US" dirty="0"/>
          </a:p>
        </p:txBody>
      </p:sp>
      <p:sp>
        <p:nvSpPr>
          <p:cNvPr id="6" name="Content Placeholder 5"/>
          <p:cNvSpPr>
            <a:spLocks noGrp="1"/>
          </p:cNvSpPr>
          <p:nvPr>
            <p:ph sz="quarter" idx="15"/>
          </p:nvPr>
        </p:nvSpPr>
        <p:spPr/>
        <p:txBody>
          <a:bodyPr>
            <a:normAutofit lnSpcReduction="10000"/>
          </a:bodyPr>
          <a:lstStyle/>
          <a:p>
            <a:r>
              <a:rPr lang="en-US" dirty="0" smtClean="0"/>
              <a:t>Electronic Checks</a:t>
            </a:r>
          </a:p>
          <a:p>
            <a:r>
              <a:rPr lang="en-US" dirty="0" smtClean="0"/>
              <a:t>Electronic Cards</a:t>
            </a:r>
          </a:p>
          <a:p>
            <a:r>
              <a:rPr lang="en-US" dirty="0" smtClean="0"/>
              <a:t>Virtual </a:t>
            </a:r>
            <a:r>
              <a:rPr lang="en-US" dirty="0"/>
              <a:t>Credit </a:t>
            </a:r>
            <a:r>
              <a:rPr lang="en-US" dirty="0" smtClean="0"/>
              <a:t>Cards</a:t>
            </a:r>
          </a:p>
          <a:p>
            <a:r>
              <a:rPr lang="en-US" dirty="0" smtClean="0"/>
              <a:t>Purchasing Cards</a:t>
            </a:r>
          </a:p>
          <a:p>
            <a:r>
              <a:rPr lang="en-US" dirty="0" smtClean="0"/>
              <a:t>Stored-Value </a:t>
            </a:r>
            <a:r>
              <a:rPr lang="en-US" dirty="0"/>
              <a:t>Money </a:t>
            </a:r>
            <a:r>
              <a:rPr lang="en-US" dirty="0" smtClean="0"/>
              <a:t>Cards</a:t>
            </a:r>
          </a:p>
          <a:p>
            <a:r>
              <a:rPr lang="en-US" dirty="0" smtClean="0"/>
              <a:t>Smart Cards</a:t>
            </a:r>
          </a:p>
          <a:p>
            <a:r>
              <a:rPr lang="en-US" dirty="0" smtClean="0"/>
              <a:t>Person-to-Person Payments</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10</a:t>
            </a:fld>
            <a:endParaRPr lang="en-US" dirty="0"/>
          </a:p>
        </p:txBody>
      </p:sp>
    </p:spTree>
    <p:extLst>
      <p:ext uri="{BB962C8B-B14F-4D97-AF65-F5344CB8AC3E}">
        <p14:creationId xmlns:p14="http://schemas.microsoft.com/office/powerpoint/2010/main" val="1845441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normAutofit lnSpcReduction="10000"/>
          </a:bodyPr>
          <a:lstStyle/>
          <a:p>
            <a:r>
              <a:rPr lang="en-US" dirty="0" smtClean="0"/>
              <a:t>Figure 9.1: How e-credit cards work</a:t>
            </a:r>
            <a:endParaRPr lang="en-US" dirty="0"/>
          </a:p>
        </p:txBody>
      </p:sp>
      <p:pic>
        <p:nvPicPr>
          <p:cNvPr id="2050" name="Picture 2"/>
          <p:cNvPicPr>
            <a:picLocks noGrp="1" noChangeAspect="1" noChangeArrowheads="1"/>
          </p:cNvPicPr>
          <p:nvPr>
            <p:ph sz="quarter" idx="15"/>
          </p:nvPr>
        </p:nvPicPr>
        <p:blipFill>
          <a:blip r:embed="rId2">
            <a:extLst>
              <a:ext uri="{28A0092B-C50C-407E-A947-70E740481C1C}">
                <a14:useLocalDpi xmlns:a14="http://schemas.microsoft.com/office/drawing/2010/main" val="0"/>
              </a:ext>
            </a:extLst>
          </a:blip>
          <a:srcRect/>
          <a:stretch>
            <a:fillRect/>
          </a:stretch>
        </p:blipFill>
        <p:spPr bwMode="auto">
          <a:xfrm>
            <a:off x="1219200" y="1676400"/>
            <a:ext cx="6741083" cy="44494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p:txBody>
          <a:bodyPr/>
          <a:lstStyle/>
          <a:p>
            <a:fld id="{AC392DC9-9688-4E44-A90B-C333AD8FEA09}" type="slidenum">
              <a:rPr lang="en-US" smtClean="0"/>
              <a:pPr/>
              <a:t>11</a:t>
            </a:fld>
            <a:endParaRPr lang="en-US" dirty="0"/>
          </a:p>
        </p:txBody>
      </p:sp>
    </p:spTree>
    <p:extLst>
      <p:ext uri="{BB962C8B-B14F-4D97-AF65-F5344CB8AC3E}">
        <p14:creationId xmlns:p14="http://schemas.microsoft.com/office/powerpoint/2010/main" val="848750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smtClean="0"/>
              <a:t>Benefits of </a:t>
            </a:r>
            <a:r>
              <a:rPr lang="en-US" dirty="0"/>
              <a:t>E-Commerce</a:t>
            </a:r>
          </a:p>
        </p:txBody>
      </p:sp>
      <p:sp>
        <p:nvSpPr>
          <p:cNvPr id="6" name="Content Placeholder 5"/>
          <p:cNvSpPr>
            <a:spLocks noGrp="1"/>
          </p:cNvSpPr>
          <p:nvPr>
            <p:ph sz="quarter" idx="15"/>
          </p:nvPr>
        </p:nvSpPr>
        <p:spPr/>
        <p:txBody>
          <a:bodyPr>
            <a:normAutofit/>
          </a:bodyPr>
          <a:lstStyle/>
          <a:p>
            <a:r>
              <a:rPr lang="en-US" dirty="0" smtClean="0"/>
              <a:t>Organization Benefits</a:t>
            </a:r>
          </a:p>
          <a:p>
            <a:r>
              <a:rPr lang="en-US" dirty="0" smtClean="0"/>
              <a:t>Customer Benefits</a:t>
            </a:r>
          </a:p>
          <a:p>
            <a:r>
              <a:rPr lang="en-US" dirty="0" smtClean="0"/>
              <a:t>Benefits </a:t>
            </a:r>
            <a:r>
              <a:rPr lang="en-US" dirty="0"/>
              <a:t>to </a:t>
            </a:r>
            <a:r>
              <a:rPr lang="en-US" dirty="0" smtClean="0"/>
              <a:t>Society</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12</a:t>
            </a:fld>
            <a:endParaRPr lang="en-US" dirty="0"/>
          </a:p>
        </p:txBody>
      </p:sp>
    </p:spTree>
    <p:extLst>
      <p:ext uri="{BB962C8B-B14F-4D97-AF65-F5344CB8AC3E}">
        <p14:creationId xmlns:p14="http://schemas.microsoft.com/office/powerpoint/2010/main" val="2541211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smtClean="0"/>
              <a:t>Limitations of </a:t>
            </a:r>
            <a:r>
              <a:rPr lang="en-US" dirty="0"/>
              <a:t>E-Commerce</a:t>
            </a:r>
          </a:p>
        </p:txBody>
      </p:sp>
      <p:sp>
        <p:nvSpPr>
          <p:cNvPr id="6" name="Content Placeholder 5"/>
          <p:cNvSpPr>
            <a:spLocks noGrp="1"/>
          </p:cNvSpPr>
          <p:nvPr>
            <p:ph sz="quarter" idx="15"/>
          </p:nvPr>
        </p:nvSpPr>
        <p:spPr/>
        <p:txBody>
          <a:bodyPr>
            <a:normAutofit/>
          </a:bodyPr>
          <a:lstStyle/>
          <a:p>
            <a:r>
              <a:rPr lang="en-US" dirty="0" smtClean="0"/>
              <a:t>Technological Limitations</a:t>
            </a:r>
          </a:p>
          <a:p>
            <a:r>
              <a:rPr lang="en-US" dirty="0" smtClean="0"/>
              <a:t>Non-technological Limitations</a:t>
            </a:r>
          </a:p>
        </p:txBody>
      </p:sp>
      <p:sp>
        <p:nvSpPr>
          <p:cNvPr id="2" name="Slide Number Placeholder 1"/>
          <p:cNvSpPr>
            <a:spLocks noGrp="1"/>
          </p:cNvSpPr>
          <p:nvPr>
            <p:ph type="sldNum" sz="quarter" idx="12"/>
          </p:nvPr>
        </p:nvSpPr>
        <p:spPr/>
        <p:txBody>
          <a:bodyPr/>
          <a:lstStyle/>
          <a:p>
            <a:fld id="{AC392DC9-9688-4E44-A90B-C333AD8FEA09}" type="slidenum">
              <a:rPr lang="en-US" smtClean="0"/>
              <a:pPr/>
              <a:t>13</a:t>
            </a:fld>
            <a:endParaRPr lang="en-US" dirty="0"/>
          </a:p>
        </p:txBody>
      </p:sp>
    </p:spTree>
    <p:extLst>
      <p:ext uri="{BB962C8B-B14F-4D97-AF65-F5344CB8AC3E}">
        <p14:creationId xmlns:p14="http://schemas.microsoft.com/office/powerpoint/2010/main" val="18454413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5"/>
          </p:nvPr>
        </p:nvSpPr>
        <p:spPr/>
        <p:txBody>
          <a:bodyPr/>
          <a:lstStyle/>
          <a:p>
            <a:r>
              <a:rPr lang="en-US" dirty="0" smtClean="0"/>
              <a:t>’S ABOUT BUSINESS 9.2</a:t>
            </a:r>
            <a:endParaRPr lang="en-US" dirty="0"/>
          </a:p>
        </p:txBody>
      </p:sp>
      <p:sp>
        <p:nvSpPr>
          <p:cNvPr id="4" name="Subtitle 3"/>
          <p:cNvSpPr>
            <a:spLocks noGrp="1"/>
          </p:cNvSpPr>
          <p:nvPr>
            <p:ph sz="quarter" idx="16"/>
          </p:nvPr>
        </p:nvSpPr>
        <p:spPr/>
        <p:txBody>
          <a:bodyPr>
            <a:normAutofit fontScale="92500" lnSpcReduction="10000"/>
          </a:bodyPr>
          <a:lstStyle/>
          <a:p>
            <a:r>
              <a:rPr lang="en-US" dirty="0" smtClean="0"/>
              <a:t>Overcoming the Limitations of E-Commerce in the Developing World</a:t>
            </a:r>
          </a:p>
          <a:p>
            <a:pPr lvl="1"/>
            <a:r>
              <a:rPr lang="en-US" dirty="0"/>
              <a:t>Describe how the Young Village </a:t>
            </a:r>
            <a:r>
              <a:rPr lang="en-US" dirty="0" smtClean="0"/>
              <a:t>Officials </a:t>
            </a:r>
            <a:r>
              <a:rPr lang="en-US" dirty="0"/>
              <a:t>Farm and </a:t>
            </a:r>
            <a:r>
              <a:rPr lang="en-US" dirty="0" err="1"/>
              <a:t>Jumia</a:t>
            </a:r>
            <a:r>
              <a:rPr lang="en-US" dirty="0"/>
              <a:t> are trying to overcome the limitations of electronic commerce. Provide </a:t>
            </a:r>
            <a:r>
              <a:rPr lang="en-US" dirty="0" smtClean="0"/>
              <a:t>specific </a:t>
            </a:r>
            <a:r>
              <a:rPr lang="en-US" dirty="0"/>
              <a:t>examples to support your answer.</a:t>
            </a:r>
          </a:p>
          <a:p>
            <a:pPr lvl="1"/>
            <a:r>
              <a:rPr lang="en-US" dirty="0"/>
              <a:t>What are the advantages of electronic commerce to rural farmers in China (above and beyond increased income)?</a:t>
            </a:r>
          </a:p>
          <a:p>
            <a:pPr lvl="1"/>
            <a:r>
              <a:rPr lang="en-US" dirty="0"/>
              <a:t>What are the advantages of electronic commerce to the people of Nigeria?</a:t>
            </a:r>
            <a:endParaRPr lang="en-US" dirty="0" smtClean="0"/>
          </a:p>
          <a:p>
            <a:pPr lvl="1"/>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14</a:t>
            </a:fld>
            <a:endParaRPr lang="en-US" dirty="0"/>
          </a:p>
        </p:txBody>
      </p:sp>
    </p:spTree>
    <p:extLst>
      <p:ext uri="{BB962C8B-B14F-4D97-AF65-F5344CB8AC3E}">
        <p14:creationId xmlns:p14="http://schemas.microsoft.com/office/powerpoint/2010/main" val="282709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normAutofit fontScale="92500" lnSpcReduction="20000"/>
          </a:bodyPr>
          <a:lstStyle/>
          <a:p>
            <a:r>
              <a:rPr lang="en-US" dirty="0" smtClean="0"/>
              <a:t>Business-to-Consumer (B2C) Electronic Commerce</a:t>
            </a:r>
            <a:endParaRPr lang="en-US" dirty="0"/>
          </a:p>
        </p:txBody>
      </p:sp>
      <p:sp>
        <p:nvSpPr>
          <p:cNvPr id="5" name="Text Placeholder 4"/>
          <p:cNvSpPr>
            <a:spLocks noGrp="1"/>
          </p:cNvSpPr>
          <p:nvPr>
            <p:ph type="body" sz="quarter" idx="14"/>
          </p:nvPr>
        </p:nvSpPr>
        <p:spPr/>
        <p:txBody>
          <a:bodyPr/>
          <a:lstStyle/>
          <a:p>
            <a:r>
              <a:rPr lang="en-US" dirty="0" smtClean="0"/>
              <a:t>9.2</a:t>
            </a:r>
            <a:endParaRPr lang="en-US" dirty="0"/>
          </a:p>
        </p:txBody>
      </p:sp>
      <p:sp>
        <p:nvSpPr>
          <p:cNvPr id="6" name="Content Placeholder 5"/>
          <p:cNvSpPr>
            <a:spLocks noGrp="1"/>
          </p:cNvSpPr>
          <p:nvPr>
            <p:ph sz="quarter" idx="15"/>
          </p:nvPr>
        </p:nvSpPr>
        <p:spPr/>
        <p:txBody>
          <a:bodyPr/>
          <a:lstStyle/>
          <a:p>
            <a:r>
              <a:rPr lang="en-US" dirty="0" smtClean="0"/>
              <a:t>Electronic Storefronts and Malls</a:t>
            </a:r>
          </a:p>
          <a:p>
            <a:r>
              <a:rPr lang="en-US" dirty="0" smtClean="0"/>
              <a:t>Electronic Malls</a:t>
            </a:r>
          </a:p>
          <a:p>
            <a:r>
              <a:rPr lang="en-US" dirty="0" smtClean="0"/>
              <a:t>Online Service Industries</a:t>
            </a:r>
          </a:p>
          <a:p>
            <a:r>
              <a:rPr lang="en-US" dirty="0" smtClean="0"/>
              <a:t>Issues in E-Tailing</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15</a:t>
            </a:fld>
            <a:endParaRPr lang="en-US" dirty="0"/>
          </a:p>
        </p:txBody>
      </p:sp>
    </p:spTree>
    <p:extLst>
      <p:ext uri="{BB962C8B-B14F-4D97-AF65-F5344CB8AC3E}">
        <p14:creationId xmlns:p14="http://schemas.microsoft.com/office/powerpoint/2010/main" val="21906960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a:t>Electronic Storefronts and </a:t>
            </a:r>
            <a:r>
              <a:rPr lang="en-US" dirty="0" smtClean="0"/>
              <a:t>Malls</a:t>
            </a:r>
            <a:endParaRPr lang="en-US" dirty="0"/>
          </a:p>
        </p:txBody>
      </p:sp>
      <p:sp>
        <p:nvSpPr>
          <p:cNvPr id="6" name="Content Placeholder 5"/>
          <p:cNvSpPr>
            <a:spLocks noGrp="1"/>
          </p:cNvSpPr>
          <p:nvPr>
            <p:ph sz="quarter" idx="15"/>
          </p:nvPr>
        </p:nvSpPr>
        <p:spPr/>
        <p:txBody>
          <a:bodyPr>
            <a:normAutofit/>
          </a:bodyPr>
          <a:lstStyle/>
          <a:p>
            <a:r>
              <a:rPr lang="en-US" dirty="0"/>
              <a:t>Electronic Retailing (e-tailing</a:t>
            </a:r>
            <a:r>
              <a:rPr lang="en-US" dirty="0" smtClean="0"/>
              <a:t>)</a:t>
            </a:r>
          </a:p>
          <a:p>
            <a:r>
              <a:rPr lang="en-US" dirty="0" smtClean="0"/>
              <a:t>Electronic Storefront</a:t>
            </a:r>
          </a:p>
          <a:p>
            <a:r>
              <a:rPr lang="en-US" dirty="0" smtClean="0"/>
              <a:t>Electronic Mall</a:t>
            </a:r>
          </a:p>
          <a:p>
            <a:r>
              <a:rPr lang="en-US" dirty="0" smtClean="0"/>
              <a:t>Two </a:t>
            </a:r>
            <a:r>
              <a:rPr lang="en-US" dirty="0"/>
              <a:t>Types of </a:t>
            </a:r>
            <a:r>
              <a:rPr lang="en-US" dirty="0" smtClean="0"/>
              <a:t>Electronic Malls</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16</a:t>
            </a:fld>
            <a:endParaRPr lang="en-US" dirty="0"/>
          </a:p>
        </p:txBody>
      </p:sp>
    </p:spTree>
    <p:extLst>
      <p:ext uri="{BB962C8B-B14F-4D97-AF65-F5344CB8AC3E}">
        <p14:creationId xmlns:p14="http://schemas.microsoft.com/office/powerpoint/2010/main" val="34750181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smtClean="0"/>
              <a:t>Online </a:t>
            </a:r>
            <a:r>
              <a:rPr lang="en-US" dirty="0"/>
              <a:t>Service </a:t>
            </a:r>
            <a:r>
              <a:rPr lang="en-US" dirty="0" smtClean="0"/>
              <a:t>Industries</a:t>
            </a:r>
            <a:endParaRPr lang="en-US" dirty="0"/>
          </a:p>
        </p:txBody>
      </p:sp>
      <p:sp>
        <p:nvSpPr>
          <p:cNvPr id="6" name="Content Placeholder 5"/>
          <p:cNvSpPr>
            <a:spLocks noGrp="1"/>
          </p:cNvSpPr>
          <p:nvPr>
            <p:ph sz="quarter" idx="15"/>
          </p:nvPr>
        </p:nvSpPr>
        <p:spPr/>
        <p:txBody>
          <a:bodyPr>
            <a:normAutofit lnSpcReduction="10000"/>
          </a:bodyPr>
          <a:lstStyle/>
          <a:p>
            <a:r>
              <a:rPr lang="en-US" dirty="0" smtClean="0"/>
              <a:t>Disintermediation</a:t>
            </a:r>
          </a:p>
          <a:p>
            <a:r>
              <a:rPr lang="en-US" dirty="0" err="1" smtClean="0"/>
              <a:t>Cyberbanking</a:t>
            </a:r>
            <a:endParaRPr lang="en-US" dirty="0" smtClean="0"/>
          </a:p>
          <a:p>
            <a:r>
              <a:rPr lang="en-US" dirty="0" smtClean="0"/>
              <a:t>Online Securities Trading</a:t>
            </a:r>
          </a:p>
          <a:p>
            <a:r>
              <a:rPr lang="en-US" dirty="0" smtClean="0"/>
              <a:t>The Online Job Market</a:t>
            </a:r>
          </a:p>
          <a:p>
            <a:r>
              <a:rPr lang="en-US" dirty="0" smtClean="0"/>
              <a:t>Travel Services</a:t>
            </a:r>
          </a:p>
          <a:p>
            <a:r>
              <a:rPr lang="en-US" dirty="0" smtClean="0"/>
              <a:t>Online Advertising</a:t>
            </a:r>
          </a:p>
          <a:p>
            <a:r>
              <a:rPr lang="en-US" dirty="0" smtClean="0"/>
              <a:t>Advertising Methods</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17</a:t>
            </a:fld>
            <a:endParaRPr lang="en-US" dirty="0"/>
          </a:p>
        </p:txBody>
      </p:sp>
    </p:spTree>
    <p:extLst>
      <p:ext uri="{BB962C8B-B14F-4D97-AF65-F5344CB8AC3E}">
        <p14:creationId xmlns:p14="http://schemas.microsoft.com/office/powerpoint/2010/main" val="9574628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normAutofit/>
          </a:bodyPr>
          <a:lstStyle/>
          <a:p>
            <a:r>
              <a:rPr lang="en-US" dirty="0" smtClean="0"/>
              <a:t>Online Advertising</a:t>
            </a:r>
            <a:endParaRPr lang="en-US" dirty="0"/>
          </a:p>
        </p:txBody>
      </p:sp>
      <p:sp>
        <p:nvSpPr>
          <p:cNvPr id="5" name="Content Placeholder 4"/>
          <p:cNvSpPr>
            <a:spLocks noGrp="1"/>
          </p:cNvSpPr>
          <p:nvPr>
            <p:ph sz="quarter" idx="15"/>
          </p:nvPr>
        </p:nvSpPr>
        <p:spPr/>
        <p:txBody>
          <a:bodyPr>
            <a:normAutofit fontScale="92500" lnSpcReduction="10000"/>
          </a:bodyPr>
          <a:lstStyle/>
          <a:p>
            <a:pPr marL="0" indent="0">
              <a:buNone/>
            </a:pPr>
            <a:r>
              <a:rPr lang="en-US" b="1" dirty="0" smtClean="0"/>
              <a:t>Advantages </a:t>
            </a:r>
            <a:r>
              <a:rPr lang="en-US" b="1" dirty="0"/>
              <a:t>of Online Advertising</a:t>
            </a:r>
            <a:r>
              <a:rPr lang="en-US" b="1" dirty="0" smtClean="0"/>
              <a:t>:</a:t>
            </a:r>
          </a:p>
          <a:p>
            <a:r>
              <a:rPr lang="en-US" dirty="0" smtClean="0"/>
              <a:t>Updated </a:t>
            </a:r>
            <a:r>
              <a:rPr lang="en-US" dirty="0"/>
              <a:t>any time at minimal </a:t>
            </a:r>
            <a:r>
              <a:rPr lang="en-US" dirty="0" smtClean="0"/>
              <a:t>cost</a:t>
            </a:r>
          </a:p>
          <a:p>
            <a:r>
              <a:rPr lang="en-US" dirty="0" smtClean="0"/>
              <a:t>Reach </a:t>
            </a:r>
            <a:r>
              <a:rPr lang="en-US" dirty="0"/>
              <a:t>very large numbers of potential buyers all over the </a:t>
            </a:r>
            <a:r>
              <a:rPr lang="en-US" dirty="0" smtClean="0"/>
              <a:t>world</a:t>
            </a:r>
          </a:p>
          <a:p>
            <a:r>
              <a:rPr lang="en-US" dirty="0" smtClean="0"/>
              <a:t>Generally </a:t>
            </a:r>
            <a:r>
              <a:rPr lang="en-US" dirty="0"/>
              <a:t>cheaper than radio, television, and print </a:t>
            </a:r>
            <a:r>
              <a:rPr lang="en-US" dirty="0" smtClean="0"/>
              <a:t>ads</a:t>
            </a:r>
          </a:p>
          <a:p>
            <a:r>
              <a:rPr lang="en-US" dirty="0" smtClean="0"/>
              <a:t>Interactive </a:t>
            </a:r>
            <a:r>
              <a:rPr lang="en-US" dirty="0"/>
              <a:t>and targeted to specific interest groups and/or individuals</a:t>
            </a:r>
          </a:p>
          <a:p>
            <a:endParaRPr lang="en-US" dirty="0"/>
          </a:p>
          <a:p>
            <a:pPr marL="0" indent="0">
              <a:buNone/>
            </a:pPr>
            <a:endParaRPr lang="en-US" dirty="0"/>
          </a:p>
          <a:p>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18</a:t>
            </a:fld>
            <a:endParaRPr lang="en-US" dirty="0"/>
          </a:p>
        </p:txBody>
      </p:sp>
    </p:spTree>
    <p:extLst>
      <p:ext uri="{BB962C8B-B14F-4D97-AF65-F5344CB8AC3E}">
        <p14:creationId xmlns:p14="http://schemas.microsoft.com/office/powerpoint/2010/main" val="832421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normAutofit/>
          </a:bodyPr>
          <a:lstStyle/>
          <a:p>
            <a:r>
              <a:rPr lang="en-US" dirty="0" smtClean="0"/>
              <a:t>Advertising Methods</a:t>
            </a:r>
            <a:endParaRPr lang="en-US" dirty="0"/>
          </a:p>
        </p:txBody>
      </p:sp>
      <p:sp>
        <p:nvSpPr>
          <p:cNvPr id="3" name="Content Placeholder 2"/>
          <p:cNvSpPr>
            <a:spLocks noGrp="1"/>
          </p:cNvSpPr>
          <p:nvPr>
            <p:ph sz="quarter" idx="15"/>
          </p:nvPr>
        </p:nvSpPr>
        <p:spPr/>
        <p:txBody>
          <a:bodyPr>
            <a:normAutofit/>
          </a:bodyPr>
          <a:lstStyle/>
          <a:p>
            <a:r>
              <a:rPr lang="en-US" b="1" dirty="0"/>
              <a:t>Banner </a:t>
            </a:r>
            <a:r>
              <a:rPr lang="en-US" b="1" dirty="0" smtClean="0"/>
              <a:t>Ads</a:t>
            </a:r>
            <a:endParaRPr lang="en-US" dirty="0"/>
          </a:p>
          <a:p>
            <a:r>
              <a:rPr lang="en-US" b="1" dirty="0"/>
              <a:t>Pop-Up </a:t>
            </a:r>
            <a:r>
              <a:rPr lang="en-US" b="1" dirty="0" smtClean="0"/>
              <a:t>Ad</a:t>
            </a:r>
          </a:p>
          <a:p>
            <a:r>
              <a:rPr lang="en-US" b="1" dirty="0" smtClean="0"/>
              <a:t>Pop-Under Ad</a:t>
            </a:r>
          </a:p>
          <a:p>
            <a:r>
              <a:rPr lang="en-US" b="1" dirty="0" smtClean="0"/>
              <a:t>Spam</a:t>
            </a:r>
          </a:p>
          <a:p>
            <a:r>
              <a:rPr lang="en-US" b="1" dirty="0" smtClean="0"/>
              <a:t>Permission Marketing</a:t>
            </a:r>
          </a:p>
          <a:p>
            <a:r>
              <a:rPr lang="en-US" b="1" dirty="0" smtClean="0"/>
              <a:t>Viral Marketing</a:t>
            </a:r>
          </a:p>
        </p:txBody>
      </p:sp>
      <p:sp>
        <p:nvSpPr>
          <p:cNvPr id="2" name="Slide Number Placeholder 1"/>
          <p:cNvSpPr>
            <a:spLocks noGrp="1"/>
          </p:cNvSpPr>
          <p:nvPr>
            <p:ph type="sldNum" sz="quarter" idx="12"/>
          </p:nvPr>
        </p:nvSpPr>
        <p:spPr/>
        <p:txBody>
          <a:bodyPr/>
          <a:lstStyle/>
          <a:p>
            <a:fld id="{AC392DC9-9688-4E44-A90B-C333AD8FEA09}" type="slidenum">
              <a:rPr lang="en-US" smtClean="0"/>
              <a:pPr/>
              <a:t>19</a:t>
            </a:fld>
            <a:endParaRPr lang="en-US" dirty="0"/>
          </a:p>
        </p:txBody>
      </p:sp>
    </p:spTree>
    <p:extLst>
      <p:ext uri="{BB962C8B-B14F-4D97-AF65-F5344CB8AC3E}">
        <p14:creationId xmlns:p14="http://schemas.microsoft.com/office/powerpoint/2010/main" val="832421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a:bodyPr>
          <a:lstStyle/>
          <a:p>
            <a:r>
              <a:rPr lang="en-US" sz="2800" dirty="0"/>
              <a:t>Overview of E-Business and E-Commerce</a:t>
            </a:r>
          </a:p>
          <a:p>
            <a:r>
              <a:rPr lang="en-US" sz="2800" dirty="0"/>
              <a:t>Business-to-Consumer (B2C) Electronic Commerce</a:t>
            </a:r>
          </a:p>
          <a:p>
            <a:r>
              <a:rPr lang="en-US" sz="2800" dirty="0"/>
              <a:t>Business-to-Business (B2B) Electronic Commerce</a:t>
            </a:r>
          </a:p>
          <a:p>
            <a:r>
              <a:rPr lang="en-US" sz="2800" dirty="0"/>
              <a:t>Ethical and Legal Issues in </a:t>
            </a:r>
            <a:r>
              <a:rPr lang="en-US" sz="2800" dirty="0" smtClean="0"/>
              <a:t>E-Business</a:t>
            </a:r>
          </a:p>
          <a:p>
            <a:pPr marL="457200" indent="-457200">
              <a:buFont typeface="Arial" panose="020B0604020202020204" pitchFamily="34" charset="0"/>
              <a:buChar char="•"/>
            </a:pPr>
            <a:r>
              <a:rPr lang="en-US" sz="2800" dirty="0" smtClean="0">
                <a:solidFill>
                  <a:schemeClr val="accent6"/>
                </a:solidFill>
              </a:rPr>
              <a:t>Pay more attention to the following slides AND their corresponding book pages:</a:t>
            </a:r>
          </a:p>
          <a:p>
            <a:pPr marL="457200" indent="-457200">
              <a:buFont typeface="Arial" panose="020B0604020202020204" pitchFamily="34" charset="0"/>
              <a:buChar char="•"/>
            </a:pPr>
            <a:r>
              <a:rPr lang="en-US" sz="2800" dirty="0" smtClean="0">
                <a:solidFill>
                  <a:schemeClr val="accent6"/>
                </a:solidFill>
              </a:rPr>
              <a:t>9-13; 16-19</a:t>
            </a:r>
            <a:r>
              <a:rPr lang="en-US" sz="2800" smtClean="0">
                <a:solidFill>
                  <a:schemeClr val="accent6"/>
                </a:solidFill>
              </a:rPr>
              <a:t>; 23-27; 32</a:t>
            </a:r>
            <a:endParaRPr lang="en-US" sz="2800" dirty="0">
              <a:solidFill>
                <a:schemeClr val="accent6"/>
              </a:solidFill>
            </a:endParaRPr>
          </a:p>
        </p:txBody>
      </p:sp>
      <p:sp>
        <p:nvSpPr>
          <p:cNvPr id="2" name="Slide Number Placeholder 1"/>
          <p:cNvSpPr>
            <a:spLocks noGrp="1"/>
          </p:cNvSpPr>
          <p:nvPr>
            <p:ph type="sldNum" sz="quarter" idx="12"/>
          </p:nvPr>
        </p:nvSpPr>
        <p:spPr/>
        <p:txBody>
          <a:bodyPr/>
          <a:lstStyle/>
          <a:p>
            <a:fld id="{AC392DC9-9688-4E44-A90B-C333AD8FEA09}" type="slidenum">
              <a:rPr lang="en-US" smtClean="0"/>
              <a:pPr/>
              <a:t>2</a:t>
            </a:fld>
            <a:endParaRPr lang="en-US" dirty="0"/>
          </a:p>
        </p:txBody>
      </p:sp>
    </p:spTree>
    <p:extLst>
      <p:ext uri="{BB962C8B-B14F-4D97-AF65-F5344CB8AC3E}">
        <p14:creationId xmlns:p14="http://schemas.microsoft.com/office/powerpoint/2010/main" val="11185455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5"/>
          </p:nvPr>
        </p:nvSpPr>
        <p:spPr/>
        <p:txBody>
          <a:bodyPr/>
          <a:lstStyle/>
          <a:p>
            <a:r>
              <a:rPr lang="en-US" dirty="0" smtClean="0"/>
              <a:t>’S ABOUT BUSINESS 9.3</a:t>
            </a:r>
            <a:endParaRPr lang="en-US" dirty="0"/>
          </a:p>
        </p:txBody>
      </p:sp>
      <p:sp>
        <p:nvSpPr>
          <p:cNvPr id="4" name="Subtitle 3"/>
          <p:cNvSpPr>
            <a:spLocks noGrp="1"/>
          </p:cNvSpPr>
          <p:nvPr>
            <p:ph sz="quarter" idx="16"/>
          </p:nvPr>
        </p:nvSpPr>
        <p:spPr/>
        <p:txBody>
          <a:bodyPr>
            <a:normAutofit fontScale="92500" lnSpcReduction="10000"/>
          </a:bodyPr>
          <a:lstStyle/>
          <a:p>
            <a:r>
              <a:rPr lang="en-US" dirty="0" smtClean="0"/>
              <a:t>Penske Used Trucks</a:t>
            </a:r>
          </a:p>
          <a:p>
            <a:pPr lvl="1"/>
            <a:r>
              <a:rPr lang="en-US" dirty="0"/>
              <a:t>Describe how </a:t>
            </a:r>
            <a:r>
              <a:rPr lang="en-US" dirty="0" smtClean="0"/>
              <a:t>disintermediation</a:t>
            </a:r>
            <a:br>
              <a:rPr lang="en-US" dirty="0" smtClean="0"/>
            </a:br>
            <a:r>
              <a:rPr lang="en-US" dirty="0" smtClean="0"/>
              <a:t>works </a:t>
            </a:r>
            <a:r>
              <a:rPr lang="en-US" dirty="0"/>
              <a:t>in this case. </a:t>
            </a:r>
            <a:r>
              <a:rPr lang="en-US" dirty="0" smtClean="0"/>
              <a:t/>
            </a:r>
            <a:br>
              <a:rPr lang="en-US" dirty="0" smtClean="0"/>
            </a:br>
            <a:r>
              <a:rPr lang="en-US" dirty="0" smtClean="0"/>
              <a:t>Provide </a:t>
            </a:r>
            <a:r>
              <a:rPr lang="en-US" dirty="0"/>
              <a:t>an example to </a:t>
            </a:r>
            <a:r>
              <a:rPr lang="en-US" dirty="0" smtClean="0"/>
              <a:t/>
            </a:r>
            <a:br>
              <a:rPr lang="en-US" dirty="0" smtClean="0"/>
            </a:br>
            <a:r>
              <a:rPr lang="en-US" dirty="0" smtClean="0"/>
              <a:t>support </a:t>
            </a:r>
            <a:r>
              <a:rPr lang="en-US" dirty="0"/>
              <a:t>your answer.</a:t>
            </a:r>
          </a:p>
          <a:p>
            <a:pPr lvl="1"/>
            <a:r>
              <a:rPr lang="en-US" dirty="0"/>
              <a:t>Why is it so important for different functional areas in an organization to work together in designing an organizational Web site?</a:t>
            </a:r>
          </a:p>
          <a:p>
            <a:pPr lvl="1"/>
            <a:r>
              <a:rPr lang="en-US" dirty="0"/>
              <a:t>Referencing question 2, discuss the implications of this statement: “Regardless of your major, an understanding of information technology will be of value to you.”</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1524000"/>
            <a:ext cx="2438400" cy="1799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p:txBody>
          <a:bodyPr/>
          <a:lstStyle/>
          <a:p>
            <a:fld id="{AC392DC9-9688-4E44-A90B-C333AD8FEA09}" type="slidenum">
              <a:rPr lang="en-US" smtClean="0"/>
              <a:pPr/>
              <a:t>20</a:t>
            </a:fld>
            <a:endParaRPr lang="en-US" dirty="0"/>
          </a:p>
        </p:txBody>
      </p:sp>
    </p:spTree>
    <p:extLst>
      <p:ext uri="{BB962C8B-B14F-4D97-AF65-F5344CB8AC3E}">
        <p14:creationId xmlns:p14="http://schemas.microsoft.com/office/powerpoint/2010/main" val="282709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smtClean="0"/>
              <a:t>Issues </a:t>
            </a:r>
            <a:r>
              <a:rPr lang="en-US" dirty="0"/>
              <a:t>in E-Tailing</a:t>
            </a:r>
          </a:p>
        </p:txBody>
      </p:sp>
      <p:sp>
        <p:nvSpPr>
          <p:cNvPr id="6" name="Content Placeholder 5"/>
          <p:cNvSpPr>
            <a:spLocks noGrp="1"/>
          </p:cNvSpPr>
          <p:nvPr>
            <p:ph sz="quarter" idx="15"/>
          </p:nvPr>
        </p:nvSpPr>
        <p:spPr/>
        <p:txBody>
          <a:bodyPr/>
          <a:lstStyle/>
          <a:p>
            <a:r>
              <a:rPr lang="en-US" dirty="0" smtClean="0"/>
              <a:t>Channel Conflict</a:t>
            </a:r>
          </a:p>
          <a:p>
            <a:r>
              <a:rPr lang="en-US" dirty="0" smtClean="0"/>
              <a:t>Multi-channeling (Omni-channeling)</a:t>
            </a:r>
          </a:p>
          <a:p>
            <a:pPr lvl="1"/>
            <a:r>
              <a:rPr lang="en-US" dirty="0" err="1" smtClean="0"/>
              <a:t>Showrooming</a:t>
            </a:r>
            <a:endParaRPr lang="en-US" dirty="0" smtClean="0"/>
          </a:p>
          <a:p>
            <a:r>
              <a:rPr lang="en-US" dirty="0" smtClean="0"/>
              <a:t>Order Fulfillment</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21</a:t>
            </a:fld>
            <a:endParaRPr lang="en-US" dirty="0"/>
          </a:p>
        </p:txBody>
      </p:sp>
    </p:spTree>
    <p:extLst>
      <p:ext uri="{BB962C8B-B14F-4D97-AF65-F5344CB8AC3E}">
        <p14:creationId xmlns:p14="http://schemas.microsoft.com/office/powerpoint/2010/main" val="9574628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5"/>
          </p:nvPr>
        </p:nvSpPr>
        <p:spPr/>
        <p:txBody>
          <a:bodyPr/>
          <a:lstStyle/>
          <a:p>
            <a:r>
              <a:rPr lang="en-US" dirty="0" smtClean="0"/>
              <a:t>’S ABOUT BUSINESS 9.4</a:t>
            </a:r>
            <a:endParaRPr lang="en-US" dirty="0"/>
          </a:p>
        </p:txBody>
      </p:sp>
      <p:sp>
        <p:nvSpPr>
          <p:cNvPr id="4" name="Subtitle 3"/>
          <p:cNvSpPr>
            <a:spLocks noGrp="1"/>
          </p:cNvSpPr>
          <p:nvPr>
            <p:ph sz="quarter" idx="16"/>
          </p:nvPr>
        </p:nvSpPr>
        <p:spPr/>
        <p:txBody>
          <a:bodyPr/>
          <a:lstStyle/>
          <a:p>
            <a:r>
              <a:rPr lang="en-US" dirty="0" smtClean="0"/>
              <a:t>Can Simple Disrupt Traditional Banking?</a:t>
            </a:r>
          </a:p>
          <a:p>
            <a:pPr lvl="1"/>
            <a:r>
              <a:rPr lang="en-US" dirty="0"/>
              <a:t>Would you be willing to bank with an Internet bank? Why or why not?</a:t>
            </a:r>
          </a:p>
          <a:p>
            <a:pPr lvl="1"/>
            <a:r>
              <a:rPr lang="en-US" dirty="0"/>
              <a:t>What are the disadvantages of Simple’s banking model? Provide examples to support your answer.</a:t>
            </a:r>
          </a:p>
        </p:txBody>
      </p:sp>
      <p:sp>
        <p:nvSpPr>
          <p:cNvPr id="2" name="Slide Number Placeholder 1"/>
          <p:cNvSpPr>
            <a:spLocks noGrp="1"/>
          </p:cNvSpPr>
          <p:nvPr>
            <p:ph type="sldNum" sz="quarter" idx="12"/>
          </p:nvPr>
        </p:nvSpPr>
        <p:spPr/>
        <p:txBody>
          <a:bodyPr/>
          <a:lstStyle/>
          <a:p>
            <a:fld id="{AC392DC9-9688-4E44-A90B-C333AD8FEA09}" type="slidenum">
              <a:rPr lang="en-US" smtClean="0"/>
              <a:pPr/>
              <a:t>22</a:t>
            </a:fld>
            <a:endParaRPr lang="en-US" dirty="0"/>
          </a:p>
        </p:txBody>
      </p:sp>
    </p:spTree>
    <p:extLst>
      <p:ext uri="{BB962C8B-B14F-4D97-AF65-F5344CB8AC3E}">
        <p14:creationId xmlns:p14="http://schemas.microsoft.com/office/powerpoint/2010/main" val="29193382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normAutofit fontScale="92500" lnSpcReduction="20000"/>
          </a:bodyPr>
          <a:lstStyle/>
          <a:p>
            <a:r>
              <a:rPr lang="en-US" dirty="0" smtClean="0"/>
              <a:t>Business-to-Business (B2B) Electronic Commerce</a:t>
            </a:r>
            <a:endParaRPr lang="en-US" dirty="0"/>
          </a:p>
        </p:txBody>
      </p:sp>
      <p:sp>
        <p:nvSpPr>
          <p:cNvPr id="5" name="Text Placeholder 4"/>
          <p:cNvSpPr>
            <a:spLocks noGrp="1"/>
          </p:cNvSpPr>
          <p:nvPr>
            <p:ph type="body" sz="quarter" idx="14"/>
          </p:nvPr>
        </p:nvSpPr>
        <p:spPr/>
        <p:txBody>
          <a:bodyPr/>
          <a:lstStyle/>
          <a:p>
            <a:r>
              <a:rPr lang="en-US" dirty="0" smtClean="0"/>
              <a:t>9.3</a:t>
            </a:r>
            <a:endParaRPr lang="en-US" dirty="0"/>
          </a:p>
        </p:txBody>
      </p:sp>
      <p:sp>
        <p:nvSpPr>
          <p:cNvPr id="6" name="Content Placeholder 5"/>
          <p:cNvSpPr>
            <a:spLocks noGrp="1"/>
          </p:cNvSpPr>
          <p:nvPr>
            <p:ph sz="quarter" idx="15"/>
          </p:nvPr>
        </p:nvSpPr>
        <p:spPr/>
        <p:txBody>
          <a:bodyPr/>
          <a:lstStyle/>
          <a:p>
            <a:r>
              <a:rPr lang="en-US" dirty="0" smtClean="0"/>
              <a:t>Sell-Side Marketplaces</a:t>
            </a:r>
          </a:p>
          <a:p>
            <a:r>
              <a:rPr lang="en-US" dirty="0" smtClean="0"/>
              <a:t>Buy-Side Marketplaces</a:t>
            </a:r>
          </a:p>
          <a:p>
            <a:r>
              <a:rPr lang="en-US" dirty="0" smtClean="0"/>
              <a:t>Electronic Exchanges</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23</a:t>
            </a:fld>
            <a:endParaRPr lang="en-US" dirty="0"/>
          </a:p>
        </p:txBody>
      </p:sp>
    </p:spTree>
    <p:extLst>
      <p:ext uri="{BB962C8B-B14F-4D97-AF65-F5344CB8AC3E}">
        <p14:creationId xmlns:p14="http://schemas.microsoft.com/office/powerpoint/2010/main" val="28306358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a:t>Sell-Side </a:t>
            </a:r>
            <a:r>
              <a:rPr lang="en-US" dirty="0" smtClean="0"/>
              <a:t>Marketplaces</a:t>
            </a:r>
            <a:endParaRPr lang="en-US" dirty="0"/>
          </a:p>
        </p:txBody>
      </p:sp>
      <p:sp>
        <p:nvSpPr>
          <p:cNvPr id="6" name="Content Placeholder 5"/>
          <p:cNvSpPr>
            <a:spLocks noGrp="1"/>
          </p:cNvSpPr>
          <p:nvPr>
            <p:ph sz="quarter" idx="15"/>
          </p:nvPr>
        </p:nvSpPr>
        <p:spPr/>
        <p:txBody>
          <a:bodyPr/>
          <a:lstStyle/>
          <a:p>
            <a:pPr marL="0" indent="0">
              <a:buNone/>
            </a:pPr>
            <a:r>
              <a:rPr lang="en-US" b="1" dirty="0" smtClean="0"/>
              <a:t>Key Mechanisms:</a:t>
            </a:r>
          </a:p>
          <a:p>
            <a:r>
              <a:rPr lang="en-US" dirty="0"/>
              <a:t>Forward auctions</a:t>
            </a:r>
          </a:p>
          <a:p>
            <a:r>
              <a:rPr lang="en-US" dirty="0" smtClean="0"/>
              <a:t>Customized electronic for large buyers</a:t>
            </a:r>
            <a:endParaRPr lang="en-US" dirty="0"/>
          </a:p>
          <a:p>
            <a:r>
              <a:rPr lang="en-US" dirty="0"/>
              <a:t>Third-Party Auction </a:t>
            </a:r>
            <a:r>
              <a:rPr lang="en-US" dirty="0" smtClean="0"/>
              <a:t>Sites</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24</a:t>
            </a:fld>
            <a:endParaRPr lang="en-US" dirty="0"/>
          </a:p>
        </p:txBody>
      </p:sp>
    </p:spTree>
    <p:extLst>
      <p:ext uri="{BB962C8B-B14F-4D97-AF65-F5344CB8AC3E}">
        <p14:creationId xmlns:p14="http://schemas.microsoft.com/office/powerpoint/2010/main" val="15680307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smtClean="0"/>
              <a:t>Buy-Side Marketplaces</a:t>
            </a:r>
            <a:endParaRPr lang="en-US" dirty="0"/>
          </a:p>
        </p:txBody>
      </p:sp>
      <p:sp>
        <p:nvSpPr>
          <p:cNvPr id="6" name="Content Placeholder 5"/>
          <p:cNvSpPr>
            <a:spLocks noGrp="1"/>
          </p:cNvSpPr>
          <p:nvPr>
            <p:ph sz="quarter" idx="15"/>
          </p:nvPr>
        </p:nvSpPr>
        <p:spPr/>
        <p:txBody>
          <a:bodyPr/>
          <a:lstStyle/>
          <a:p>
            <a:r>
              <a:rPr lang="en-US" dirty="0" smtClean="0"/>
              <a:t>Procurement</a:t>
            </a:r>
          </a:p>
          <a:p>
            <a:pPr lvl="1"/>
            <a:r>
              <a:rPr lang="en-US" dirty="0" smtClean="0"/>
              <a:t>Purchasing</a:t>
            </a:r>
          </a:p>
          <a:p>
            <a:r>
              <a:rPr lang="en-US" dirty="0" smtClean="0"/>
              <a:t>Reverse Auctions</a:t>
            </a:r>
          </a:p>
          <a:p>
            <a:r>
              <a:rPr lang="en-US" dirty="0" smtClean="0"/>
              <a:t>E-Procurement</a:t>
            </a:r>
          </a:p>
          <a:p>
            <a:r>
              <a:rPr lang="en-US" dirty="0" smtClean="0"/>
              <a:t>Group Purchasing</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25</a:t>
            </a:fld>
            <a:endParaRPr lang="en-US" dirty="0"/>
          </a:p>
        </p:txBody>
      </p:sp>
    </p:spTree>
    <p:extLst>
      <p:ext uri="{BB962C8B-B14F-4D97-AF65-F5344CB8AC3E}">
        <p14:creationId xmlns:p14="http://schemas.microsoft.com/office/powerpoint/2010/main" val="30556937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smtClean="0"/>
              <a:t>Electronic </a:t>
            </a:r>
            <a:r>
              <a:rPr lang="en-US" dirty="0"/>
              <a:t>Exchanges</a:t>
            </a:r>
          </a:p>
        </p:txBody>
      </p:sp>
      <p:sp>
        <p:nvSpPr>
          <p:cNvPr id="6" name="Content Placeholder 5"/>
          <p:cNvSpPr>
            <a:spLocks noGrp="1"/>
          </p:cNvSpPr>
          <p:nvPr>
            <p:ph sz="quarter" idx="15"/>
          </p:nvPr>
        </p:nvSpPr>
        <p:spPr/>
        <p:txBody>
          <a:bodyPr>
            <a:normAutofit/>
          </a:bodyPr>
          <a:lstStyle/>
          <a:p>
            <a:r>
              <a:rPr lang="en-US" dirty="0"/>
              <a:t>Private </a:t>
            </a:r>
            <a:r>
              <a:rPr lang="en-US" dirty="0" smtClean="0"/>
              <a:t>Exchanges</a:t>
            </a:r>
            <a:endParaRPr lang="en-US" dirty="0"/>
          </a:p>
          <a:p>
            <a:r>
              <a:rPr lang="en-US" dirty="0"/>
              <a:t>Public </a:t>
            </a:r>
            <a:r>
              <a:rPr lang="en-US" dirty="0" smtClean="0"/>
              <a:t>Exchanges</a:t>
            </a:r>
          </a:p>
          <a:p>
            <a:r>
              <a:rPr lang="en-US" dirty="0" smtClean="0"/>
              <a:t>Three </a:t>
            </a:r>
            <a:r>
              <a:rPr lang="en-US" dirty="0"/>
              <a:t>Basic Types of Public </a:t>
            </a:r>
            <a:r>
              <a:rPr lang="en-US" dirty="0" smtClean="0"/>
              <a:t>Exchanges</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26</a:t>
            </a:fld>
            <a:endParaRPr lang="en-US" dirty="0"/>
          </a:p>
        </p:txBody>
      </p:sp>
    </p:spTree>
    <p:extLst>
      <p:ext uri="{BB962C8B-B14F-4D97-AF65-F5344CB8AC3E}">
        <p14:creationId xmlns:p14="http://schemas.microsoft.com/office/powerpoint/2010/main" val="30556937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smtClean="0"/>
              <a:t>Three Basic Types of Public Exchanges</a:t>
            </a:r>
            <a:endParaRPr lang="en-US" dirty="0"/>
          </a:p>
        </p:txBody>
      </p:sp>
      <p:sp>
        <p:nvSpPr>
          <p:cNvPr id="5" name="Content Placeholder 4"/>
          <p:cNvSpPr>
            <a:spLocks noGrp="1"/>
          </p:cNvSpPr>
          <p:nvPr>
            <p:ph sz="quarter" idx="15"/>
          </p:nvPr>
        </p:nvSpPr>
        <p:spPr/>
        <p:txBody>
          <a:bodyPr/>
          <a:lstStyle/>
          <a:p>
            <a:pPr marL="514350" indent="-514350">
              <a:buFont typeface="+mj-lt"/>
              <a:buAutoNum type="arabicPeriod"/>
            </a:pPr>
            <a:r>
              <a:rPr lang="en-US" dirty="0"/>
              <a:t>Vertical Exchanges</a:t>
            </a:r>
          </a:p>
          <a:p>
            <a:pPr marL="514350" indent="-514350">
              <a:buFont typeface="+mj-lt"/>
              <a:buAutoNum type="arabicPeriod"/>
            </a:pPr>
            <a:r>
              <a:rPr lang="en-US" dirty="0"/>
              <a:t>Horizontal Exchanges</a:t>
            </a:r>
          </a:p>
          <a:p>
            <a:pPr marL="514350" indent="-514350">
              <a:buFont typeface="+mj-lt"/>
              <a:buAutoNum type="arabicPeriod"/>
            </a:pPr>
            <a:r>
              <a:rPr lang="en-US" dirty="0"/>
              <a:t>Functional </a:t>
            </a:r>
            <a:r>
              <a:rPr lang="en-US" dirty="0" smtClean="0"/>
              <a:t>Exchanges</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27</a:t>
            </a:fld>
            <a:endParaRPr lang="en-US" dirty="0"/>
          </a:p>
        </p:txBody>
      </p:sp>
    </p:spTree>
    <p:extLst>
      <p:ext uri="{BB962C8B-B14F-4D97-AF65-F5344CB8AC3E}">
        <p14:creationId xmlns:p14="http://schemas.microsoft.com/office/powerpoint/2010/main" val="34859676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normAutofit/>
          </a:bodyPr>
          <a:lstStyle/>
          <a:p>
            <a:r>
              <a:rPr lang="en-US" dirty="0" smtClean="0"/>
              <a:t>Ethical and Legal Issues in E-Business</a:t>
            </a:r>
            <a:endParaRPr lang="en-US" dirty="0"/>
          </a:p>
        </p:txBody>
      </p:sp>
      <p:sp>
        <p:nvSpPr>
          <p:cNvPr id="5" name="Text Placeholder 4"/>
          <p:cNvSpPr>
            <a:spLocks noGrp="1"/>
          </p:cNvSpPr>
          <p:nvPr>
            <p:ph type="body" sz="quarter" idx="14"/>
          </p:nvPr>
        </p:nvSpPr>
        <p:spPr/>
        <p:txBody>
          <a:bodyPr/>
          <a:lstStyle/>
          <a:p>
            <a:r>
              <a:rPr lang="en-US" dirty="0" smtClean="0"/>
              <a:t>9.4</a:t>
            </a:r>
            <a:endParaRPr lang="en-US" dirty="0"/>
          </a:p>
        </p:txBody>
      </p:sp>
      <p:sp>
        <p:nvSpPr>
          <p:cNvPr id="6" name="Content Placeholder 5"/>
          <p:cNvSpPr>
            <a:spLocks noGrp="1"/>
          </p:cNvSpPr>
          <p:nvPr>
            <p:ph sz="quarter" idx="15"/>
          </p:nvPr>
        </p:nvSpPr>
        <p:spPr/>
        <p:txBody>
          <a:bodyPr/>
          <a:lstStyle/>
          <a:p>
            <a:r>
              <a:rPr lang="en-US" dirty="0" smtClean="0"/>
              <a:t>Ethical Issues</a:t>
            </a:r>
          </a:p>
          <a:p>
            <a:r>
              <a:rPr lang="en-US" dirty="0" smtClean="0"/>
              <a:t>Legal and Ethical Issues Specific to E-Commerce</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28</a:t>
            </a:fld>
            <a:endParaRPr lang="en-US" dirty="0"/>
          </a:p>
        </p:txBody>
      </p:sp>
    </p:spTree>
    <p:extLst>
      <p:ext uri="{BB962C8B-B14F-4D97-AF65-F5344CB8AC3E}">
        <p14:creationId xmlns:p14="http://schemas.microsoft.com/office/powerpoint/2010/main" val="32334484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a:t>Ethical </a:t>
            </a:r>
            <a:r>
              <a:rPr lang="en-US" dirty="0" smtClean="0"/>
              <a:t>Issues</a:t>
            </a:r>
            <a:endParaRPr lang="en-US" dirty="0"/>
          </a:p>
        </p:txBody>
      </p:sp>
      <p:sp>
        <p:nvSpPr>
          <p:cNvPr id="6" name="Content Placeholder 5"/>
          <p:cNvSpPr>
            <a:spLocks noGrp="1"/>
          </p:cNvSpPr>
          <p:nvPr>
            <p:ph sz="quarter" idx="15"/>
          </p:nvPr>
        </p:nvSpPr>
        <p:spPr/>
        <p:txBody>
          <a:bodyPr/>
          <a:lstStyle/>
          <a:p>
            <a:r>
              <a:rPr lang="en-US" dirty="0" smtClean="0"/>
              <a:t>Threats to Privacy</a:t>
            </a:r>
          </a:p>
          <a:p>
            <a:r>
              <a:rPr lang="en-US" dirty="0" smtClean="0"/>
              <a:t>Potential Job Loss</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29</a:t>
            </a:fld>
            <a:endParaRPr lang="en-US" dirty="0"/>
          </a:p>
        </p:txBody>
      </p:sp>
    </p:spTree>
    <p:extLst>
      <p:ext uri="{BB962C8B-B14F-4D97-AF65-F5344CB8AC3E}">
        <p14:creationId xmlns:p14="http://schemas.microsoft.com/office/powerpoint/2010/main" val="2919152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600200"/>
            <a:ext cx="8229600" cy="4724400"/>
          </a:xfrm>
        </p:spPr>
        <p:txBody>
          <a:bodyPr>
            <a:normAutofit lnSpcReduction="10000"/>
          </a:bodyPr>
          <a:lstStyle/>
          <a:p>
            <a:r>
              <a:rPr lang="en-US" dirty="0"/>
              <a:t>Describe the six common types of electronic commerce.</a:t>
            </a:r>
          </a:p>
          <a:p>
            <a:r>
              <a:rPr lang="en-US" dirty="0"/>
              <a:t>Describe the various online services of business-to-consumer (B2C) commerce, providing </a:t>
            </a:r>
            <a:r>
              <a:rPr lang="en-US" dirty="0" smtClean="0"/>
              <a:t>specific </a:t>
            </a:r>
            <a:r>
              <a:rPr lang="en-US" dirty="0"/>
              <a:t>examples of each.</a:t>
            </a:r>
          </a:p>
          <a:p>
            <a:r>
              <a:rPr lang="en-US" dirty="0"/>
              <a:t>Describe the three business models for business-to-business electronic commerce</a:t>
            </a:r>
            <a:r>
              <a:rPr lang="en-US" dirty="0" smtClean="0"/>
              <a:t>.</a:t>
            </a:r>
          </a:p>
          <a:p>
            <a:r>
              <a:rPr lang="en-US" dirty="0" smtClean="0"/>
              <a:t>Identify the ethical and legal issues related to electronic commerce, providing examples.</a:t>
            </a:r>
            <a:endParaRPr lang="en-US" dirty="0"/>
          </a:p>
        </p:txBody>
      </p:sp>
      <p:sp>
        <p:nvSpPr>
          <p:cNvPr id="5" name="Subtitle 4"/>
          <p:cNvSpPr>
            <a:spLocks noGrp="1"/>
          </p:cNvSpPr>
          <p:nvPr>
            <p:ph type="subTitle" idx="13"/>
          </p:nvPr>
        </p:nvSpPr>
        <p:spPr/>
        <p:txBody>
          <a:bodyPr/>
          <a:lstStyle/>
          <a:p>
            <a:endParaRPr lang="en-US"/>
          </a:p>
        </p:txBody>
      </p:sp>
      <p:sp>
        <p:nvSpPr>
          <p:cNvPr id="2" name="Slide Number Placeholder 1"/>
          <p:cNvSpPr>
            <a:spLocks noGrp="1"/>
          </p:cNvSpPr>
          <p:nvPr>
            <p:ph type="sldNum" sz="quarter" idx="12"/>
          </p:nvPr>
        </p:nvSpPr>
        <p:spPr/>
        <p:txBody>
          <a:bodyPr/>
          <a:lstStyle/>
          <a:p>
            <a:fld id="{AC392DC9-9688-4E44-A90B-C333AD8FEA09}" type="slidenum">
              <a:rPr lang="en-US" smtClean="0"/>
              <a:pPr/>
              <a:t>3</a:t>
            </a:fld>
            <a:endParaRPr lang="en-US" dirty="0"/>
          </a:p>
        </p:txBody>
      </p:sp>
    </p:spTree>
    <p:extLst>
      <p:ext uri="{BB962C8B-B14F-4D97-AF65-F5344CB8AC3E}">
        <p14:creationId xmlns:p14="http://schemas.microsoft.com/office/powerpoint/2010/main" val="32703176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smtClean="0"/>
              <a:t>Legal </a:t>
            </a:r>
            <a:r>
              <a:rPr lang="en-US" dirty="0"/>
              <a:t>and Ethical Issues Specific to E-Commerce</a:t>
            </a:r>
          </a:p>
        </p:txBody>
      </p:sp>
      <p:sp>
        <p:nvSpPr>
          <p:cNvPr id="6" name="Content Placeholder 5"/>
          <p:cNvSpPr>
            <a:spLocks noGrp="1"/>
          </p:cNvSpPr>
          <p:nvPr>
            <p:ph sz="quarter" idx="15"/>
          </p:nvPr>
        </p:nvSpPr>
        <p:spPr/>
        <p:txBody>
          <a:bodyPr/>
          <a:lstStyle/>
          <a:p>
            <a:r>
              <a:rPr lang="en-US" dirty="0" smtClean="0"/>
              <a:t>Fraud on the Internet</a:t>
            </a:r>
          </a:p>
          <a:p>
            <a:r>
              <a:rPr lang="en-US" dirty="0" smtClean="0"/>
              <a:t>Domain Names</a:t>
            </a:r>
          </a:p>
          <a:p>
            <a:r>
              <a:rPr lang="en-US" dirty="0" smtClean="0"/>
              <a:t>Cybersquatting</a:t>
            </a:r>
          </a:p>
          <a:p>
            <a:r>
              <a:rPr lang="en-US" dirty="0" smtClean="0"/>
              <a:t>Taxes and Other Fees</a:t>
            </a:r>
          </a:p>
          <a:p>
            <a:r>
              <a:rPr lang="en-US" dirty="0" smtClean="0"/>
              <a:t>Copyright</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30</a:t>
            </a:fld>
            <a:endParaRPr lang="en-US" dirty="0"/>
          </a:p>
        </p:txBody>
      </p:sp>
    </p:spTree>
    <p:extLst>
      <p:ext uri="{BB962C8B-B14F-4D97-AF65-F5344CB8AC3E}">
        <p14:creationId xmlns:p14="http://schemas.microsoft.com/office/powerpoint/2010/main" val="23519621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smtClean="0"/>
              <a:t>Fraud on the Internet</a:t>
            </a:r>
            <a:endParaRPr lang="en-US" dirty="0"/>
          </a:p>
        </p:txBody>
      </p:sp>
      <p:sp>
        <p:nvSpPr>
          <p:cNvPr id="5" name="Content Placeholder 4"/>
          <p:cNvSpPr>
            <a:spLocks noGrp="1"/>
          </p:cNvSpPr>
          <p:nvPr>
            <p:ph sz="quarter" idx="15"/>
          </p:nvPr>
        </p:nvSpPr>
        <p:spPr/>
        <p:txBody>
          <a:bodyPr>
            <a:normAutofit/>
          </a:bodyPr>
          <a:lstStyle/>
          <a:p>
            <a:r>
              <a:rPr lang="en-US" dirty="0"/>
              <a:t>Stock promoters </a:t>
            </a:r>
            <a:r>
              <a:rPr lang="en-US" dirty="0" smtClean="0"/>
              <a:t>spread </a:t>
            </a:r>
            <a:r>
              <a:rPr lang="en-US" dirty="0"/>
              <a:t>positive </a:t>
            </a:r>
            <a:r>
              <a:rPr lang="en-US" dirty="0" smtClean="0"/>
              <a:t>false rumors </a:t>
            </a:r>
            <a:r>
              <a:rPr lang="en-US" dirty="0"/>
              <a:t>to boost </a:t>
            </a:r>
            <a:r>
              <a:rPr lang="en-US" dirty="0" smtClean="0"/>
              <a:t>stock </a:t>
            </a:r>
            <a:r>
              <a:rPr lang="en-US" dirty="0"/>
              <a:t>prices</a:t>
            </a:r>
          </a:p>
          <a:p>
            <a:r>
              <a:rPr lang="en-US" dirty="0" smtClean="0"/>
              <a:t>Auctions </a:t>
            </a:r>
            <a:r>
              <a:rPr lang="en-US" dirty="0"/>
              <a:t>by both sellers and buyers.</a:t>
            </a:r>
          </a:p>
          <a:p>
            <a:r>
              <a:rPr lang="en-US" dirty="0"/>
              <a:t>Selling bogus investments</a:t>
            </a:r>
          </a:p>
          <a:p>
            <a:r>
              <a:rPr lang="en-US" dirty="0" smtClean="0"/>
              <a:t>Setting </a:t>
            </a:r>
            <a:r>
              <a:rPr lang="en-US" dirty="0"/>
              <a:t>up phantom business opportunities</a:t>
            </a:r>
          </a:p>
        </p:txBody>
      </p:sp>
      <p:sp>
        <p:nvSpPr>
          <p:cNvPr id="2" name="Slide Number Placeholder 1"/>
          <p:cNvSpPr>
            <a:spLocks noGrp="1"/>
          </p:cNvSpPr>
          <p:nvPr>
            <p:ph type="sldNum" sz="quarter" idx="12"/>
          </p:nvPr>
        </p:nvSpPr>
        <p:spPr/>
        <p:txBody>
          <a:bodyPr/>
          <a:lstStyle/>
          <a:p>
            <a:fld id="{AC392DC9-9688-4E44-A90B-C333AD8FEA09}" type="slidenum">
              <a:rPr lang="en-US" smtClean="0"/>
              <a:pPr/>
              <a:t>31</a:t>
            </a:fld>
            <a:endParaRPr lang="en-US" dirty="0"/>
          </a:p>
        </p:txBody>
      </p:sp>
    </p:spTree>
    <p:extLst>
      <p:ext uri="{BB962C8B-B14F-4D97-AF65-F5344CB8AC3E}">
        <p14:creationId xmlns:p14="http://schemas.microsoft.com/office/powerpoint/2010/main" val="12349121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a:t>Domain </a:t>
            </a:r>
            <a:r>
              <a:rPr lang="en-US" dirty="0" smtClean="0"/>
              <a:t>Names</a:t>
            </a:r>
            <a:endParaRPr lang="en-US" dirty="0"/>
          </a:p>
        </p:txBody>
      </p:sp>
      <p:sp>
        <p:nvSpPr>
          <p:cNvPr id="3" name="Content Placeholder 2"/>
          <p:cNvSpPr>
            <a:spLocks noGrp="1"/>
          </p:cNvSpPr>
          <p:nvPr>
            <p:ph sz="quarter" idx="15"/>
          </p:nvPr>
        </p:nvSpPr>
        <p:spPr/>
        <p:txBody>
          <a:bodyPr/>
          <a:lstStyle/>
          <a:p>
            <a:r>
              <a:rPr lang="en-US" dirty="0" smtClean="0"/>
              <a:t>Cybersquatting</a:t>
            </a:r>
          </a:p>
          <a:p>
            <a:r>
              <a:rPr lang="en-US" dirty="0" smtClean="0"/>
              <a:t>Domain Tasting</a:t>
            </a:r>
            <a:endParaRPr lang="en-US" dirty="0"/>
          </a:p>
        </p:txBody>
      </p:sp>
      <p:sp>
        <p:nvSpPr>
          <p:cNvPr id="4" name="Slide Number Placeholder 3"/>
          <p:cNvSpPr>
            <a:spLocks noGrp="1"/>
          </p:cNvSpPr>
          <p:nvPr>
            <p:ph type="sldNum" sz="quarter" idx="12"/>
          </p:nvPr>
        </p:nvSpPr>
        <p:spPr/>
        <p:txBody>
          <a:bodyPr/>
          <a:lstStyle/>
          <a:p>
            <a:fld id="{AC392DC9-9688-4E44-A90B-C333AD8FEA09}" type="slidenum">
              <a:rPr lang="en-US" smtClean="0"/>
              <a:pPr/>
              <a:t>32</a:t>
            </a:fld>
            <a:endParaRPr lang="en-US" dirty="0"/>
          </a:p>
        </p:txBody>
      </p:sp>
    </p:spTree>
    <p:extLst>
      <p:ext uri="{BB962C8B-B14F-4D97-AF65-F5344CB8AC3E}">
        <p14:creationId xmlns:p14="http://schemas.microsoft.com/office/powerpoint/2010/main" val="20880608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Taxes </a:t>
            </a:r>
            <a:r>
              <a:rPr lang="en-US" dirty="0"/>
              <a:t>and Other </a:t>
            </a:r>
            <a:r>
              <a:rPr lang="en-US" dirty="0" smtClean="0"/>
              <a:t>Fees</a:t>
            </a:r>
            <a:endParaRPr lang="en-US" dirty="0"/>
          </a:p>
        </p:txBody>
      </p:sp>
      <p:sp>
        <p:nvSpPr>
          <p:cNvPr id="3" name="Content Placeholder 2"/>
          <p:cNvSpPr>
            <a:spLocks noGrp="1"/>
          </p:cNvSpPr>
          <p:nvPr>
            <p:ph sz="quarter" idx="15"/>
          </p:nvPr>
        </p:nvSpPr>
        <p:spPr/>
        <p:txBody>
          <a:bodyPr>
            <a:normAutofit fontScale="85000" lnSpcReduction="10000"/>
          </a:bodyPr>
          <a:lstStyle/>
          <a:p>
            <a:pPr marL="514350" indent="-514350">
              <a:buFont typeface="+mj-lt"/>
              <a:buAutoNum type="arabicPeriod"/>
            </a:pPr>
            <a:r>
              <a:rPr lang="en-US" dirty="0"/>
              <a:t>Federal, state, and local authorities are now scrambling to create some type of taxation policy for e-business within their jurisdictions.</a:t>
            </a:r>
          </a:p>
          <a:p>
            <a:pPr marL="514350" indent="-514350">
              <a:buFont typeface="+mj-lt"/>
              <a:buAutoNum type="arabicPeriod"/>
            </a:pPr>
            <a:r>
              <a:rPr lang="en-US" dirty="0"/>
              <a:t>Based on location, should electronic businesses pay business license taxes, franchise fees, gross receipts taxes, excise taxes, privilege taxes, and utility taxes?</a:t>
            </a:r>
          </a:p>
          <a:p>
            <a:pPr marL="514350" indent="-514350">
              <a:buFont typeface="+mj-lt"/>
              <a:buAutoNum type="arabicPeriod"/>
            </a:pPr>
            <a:r>
              <a:rPr lang="en-US" dirty="0"/>
              <a:t>How should tax collection be controlled</a:t>
            </a:r>
            <a:r>
              <a:rPr lang="en-US" dirty="0" smtClean="0"/>
              <a:t>?</a:t>
            </a:r>
            <a:endParaRPr lang="en-US" dirty="0"/>
          </a:p>
        </p:txBody>
      </p:sp>
      <p:sp>
        <p:nvSpPr>
          <p:cNvPr id="4" name="Slide Number Placeholder 3"/>
          <p:cNvSpPr>
            <a:spLocks noGrp="1"/>
          </p:cNvSpPr>
          <p:nvPr>
            <p:ph type="sldNum" sz="quarter" idx="12"/>
          </p:nvPr>
        </p:nvSpPr>
        <p:spPr/>
        <p:txBody>
          <a:bodyPr/>
          <a:lstStyle/>
          <a:p>
            <a:fld id="{AC392DC9-9688-4E44-A90B-C333AD8FEA09}" type="slidenum">
              <a:rPr lang="en-US" smtClean="0"/>
              <a:pPr/>
              <a:t>33</a:t>
            </a:fld>
            <a:endParaRPr lang="en-US" dirty="0"/>
          </a:p>
        </p:txBody>
      </p:sp>
    </p:spTree>
    <p:extLst>
      <p:ext uri="{BB962C8B-B14F-4D97-AF65-F5344CB8AC3E}">
        <p14:creationId xmlns:p14="http://schemas.microsoft.com/office/powerpoint/2010/main" val="1263910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p:txBody>
          <a:bodyPr/>
          <a:lstStyle/>
          <a:p>
            <a:r>
              <a:rPr lang="en-US" dirty="0" err="1" smtClean="0"/>
              <a:t>Swipely</a:t>
            </a:r>
            <a:endParaRPr lang="en-US" dirty="0" smtClean="0"/>
          </a:p>
          <a:p>
            <a:pPr lvl="1"/>
            <a:r>
              <a:rPr lang="en-US" dirty="0"/>
              <a:t>Describe the </a:t>
            </a:r>
            <a:r>
              <a:rPr lang="en-US" dirty="0" smtClean="0"/>
              <a:t>advantages</a:t>
            </a:r>
            <a:br>
              <a:rPr lang="en-US" dirty="0" smtClean="0"/>
            </a:br>
            <a:r>
              <a:rPr lang="en-US" dirty="0" smtClean="0"/>
              <a:t>that </a:t>
            </a:r>
            <a:r>
              <a:rPr lang="en-US" dirty="0" err="1" smtClean="0"/>
              <a:t>Swipely</a:t>
            </a:r>
            <a:r>
              <a:rPr lang="en-US" dirty="0" smtClean="0"/>
              <a:t> offers</a:t>
            </a:r>
            <a:br>
              <a:rPr lang="en-US" dirty="0" smtClean="0"/>
            </a:br>
            <a:r>
              <a:rPr lang="en-US" dirty="0" smtClean="0"/>
              <a:t>merchants </a:t>
            </a:r>
            <a:r>
              <a:rPr lang="en-US" dirty="0"/>
              <a:t>that </a:t>
            </a:r>
            <a:r>
              <a:rPr lang="en-US" dirty="0" smtClean="0"/>
              <a:t>help it </a:t>
            </a:r>
            <a:br>
              <a:rPr lang="en-US" dirty="0" smtClean="0"/>
            </a:br>
            <a:r>
              <a:rPr lang="en-US" dirty="0" smtClean="0"/>
              <a:t>maintain </a:t>
            </a:r>
            <a:r>
              <a:rPr lang="en-US" dirty="0"/>
              <a:t>a </a:t>
            </a:r>
            <a:r>
              <a:rPr lang="en-US" dirty="0" smtClean="0"/>
              <a:t>competitive</a:t>
            </a:r>
            <a:br>
              <a:rPr lang="en-US" dirty="0" smtClean="0"/>
            </a:br>
            <a:r>
              <a:rPr lang="en-US" dirty="0" smtClean="0"/>
              <a:t>advantage </a:t>
            </a:r>
            <a:r>
              <a:rPr lang="en-US" dirty="0"/>
              <a:t>in the </a:t>
            </a:r>
            <a:r>
              <a:rPr lang="en-US" dirty="0" smtClean="0"/>
              <a:t/>
            </a:r>
            <a:br>
              <a:rPr lang="en-US" dirty="0" smtClean="0"/>
            </a:br>
            <a:r>
              <a:rPr lang="en-US" dirty="0" smtClean="0"/>
              <a:t>marketplace</a:t>
            </a:r>
            <a:r>
              <a:rPr lang="en-US" dirty="0"/>
              <a:t>.</a:t>
            </a:r>
          </a:p>
          <a:p>
            <a:pPr lvl="1"/>
            <a:r>
              <a:rPr lang="en-US" dirty="0"/>
              <a:t>Refer back to Chapter 2. Does </a:t>
            </a:r>
            <a:r>
              <a:rPr lang="en-US" dirty="0" err="1"/>
              <a:t>Swipely</a:t>
            </a:r>
            <a:r>
              <a:rPr lang="en-US" dirty="0"/>
              <a:t> function as a strategic information system for a merchant? Why or why not?</a:t>
            </a:r>
          </a:p>
        </p:txBody>
      </p:sp>
      <p:sp>
        <p:nvSpPr>
          <p:cNvPr id="4" name="Title 3"/>
          <p:cNvSpPr>
            <a:spLocks noGrp="1"/>
          </p:cNvSpPr>
          <p:nvPr>
            <p:ph type="title"/>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1589659"/>
            <a:ext cx="3219450" cy="22965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p:txBody>
          <a:bodyPr/>
          <a:lstStyle/>
          <a:p>
            <a:fld id="{AC392DC9-9688-4E44-A90B-C333AD8FEA09}" type="slidenum">
              <a:rPr lang="en-US" smtClean="0"/>
              <a:t>4</a:t>
            </a:fld>
            <a:endParaRPr lang="en-US"/>
          </a:p>
        </p:txBody>
      </p:sp>
    </p:spTree>
    <p:extLst>
      <p:ext uri="{BB962C8B-B14F-4D97-AF65-F5344CB8AC3E}">
        <p14:creationId xmlns:p14="http://schemas.microsoft.com/office/powerpoint/2010/main" val="3699474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normAutofit fontScale="92500"/>
          </a:bodyPr>
          <a:lstStyle/>
          <a:p>
            <a:r>
              <a:rPr lang="en-US" dirty="0" smtClean="0"/>
              <a:t>Overview of E-Business and E-Commerce</a:t>
            </a:r>
            <a:endParaRPr lang="en-US" dirty="0"/>
          </a:p>
        </p:txBody>
      </p:sp>
      <p:sp>
        <p:nvSpPr>
          <p:cNvPr id="5" name="Text Placeholder 4"/>
          <p:cNvSpPr>
            <a:spLocks noGrp="1"/>
          </p:cNvSpPr>
          <p:nvPr>
            <p:ph type="body" sz="quarter" idx="14"/>
          </p:nvPr>
        </p:nvSpPr>
        <p:spPr/>
        <p:txBody>
          <a:bodyPr/>
          <a:lstStyle/>
          <a:p>
            <a:r>
              <a:rPr lang="en-US" dirty="0" smtClean="0"/>
              <a:t>9.1</a:t>
            </a:r>
            <a:endParaRPr lang="en-US" dirty="0"/>
          </a:p>
        </p:txBody>
      </p:sp>
      <p:sp>
        <p:nvSpPr>
          <p:cNvPr id="6" name="Content Placeholder 5"/>
          <p:cNvSpPr>
            <a:spLocks noGrp="1"/>
          </p:cNvSpPr>
          <p:nvPr>
            <p:ph sz="quarter" idx="15"/>
          </p:nvPr>
        </p:nvSpPr>
        <p:spPr/>
        <p:txBody>
          <a:bodyPr/>
          <a:lstStyle/>
          <a:p>
            <a:r>
              <a:rPr lang="en-US" dirty="0" smtClean="0"/>
              <a:t>Definitions and Concepts</a:t>
            </a:r>
          </a:p>
          <a:p>
            <a:r>
              <a:rPr lang="en-US" dirty="0" smtClean="0"/>
              <a:t>Types of E-Commerce</a:t>
            </a:r>
          </a:p>
          <a:p>
            <a:r>
              <a:rPr lang="en-US" dirty="0" smtClean="0"/>
              <a:t>Major E-Commerce Mechanisms</a:t>
            </a:r>
          </a:p>
          <a:p>
            <a:r>
              <a:rPr lang="en-US" dirty="0" smtClean="0"/>
              <a:t>Electronic Payment Mechanisms</a:t>
            </a:r>
          </a:p>
          <a:p>
            <a:r>
              <a:rPr lang="en-US" dirty="0" smtClean="0"/>
              <a:t>Benefits and Limitations of E-Commerce</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5</a:t>
            </a:fld>
            <a:endParaRPr lang="en-US" dirty="0"/>
          </a:p>
        </p:txBody>
      </p:sp>
    </p:spTree>
    <p:extLst>
      <p:ext uri="{BB962C8B-B14F-4D97-AF65-F5344CB8AC3E}">
        <p14:creationId xmlns:p14="http://schemas.microsoft.com/office/powerpoint/2010/main" val="3217708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a:t>Definitions and </a:t>
            </a:r>
            <a:r>
              <a:rPr lang="en-US" dirty="0" smtClean="0"/>
              <a:t>Concepts</a:t>
            </a:r>
            <a:endParaRPr lang="en-US" dirty="0"/>
          </a:p>
        </p:txBody>
      </p:sp>
      <p:sp>
        <p:nvSpPr>
          <p:cNvPr id="6" name="Content Placeholder 5"/>
          <p:cNvSpPr>
            <a:spLocks noGrp="1"/>
          </p:cNvSpPr>
          <p:nvPr>
            <p:ph sz="quarter" idx="15"/>
          </p:nvPr>
        </p:nvSpPr>
        <p:spPr/>
        <p:txBody>
          <a:bodyPr>
            <a:normAutofit fontScale="92500" lnSpcReduction="10000"/>
          </a:bodyPr>
          <a:lstStyle/>
          <a:p>
            <a:r>
              <a:rPr lang="en-US" dirty="0"/>
              <a:t>Electronic Commerce (EC or e-commerce</a:t>
            </a:r>
            <a:r>
              <a:rPr lang="en-US" dirty="0" smtClean="0"/>
              <a:t>)</a:t>
            </a:r>
          </a:p>
          <a:p>
            <a:r>
              <a:rPr lang="en-US" dirty="0" smtClean="0"/>
              <a:t>Electronic </a:t>
            </a:r>
            <a:r>
              <a:rPr lang="en-US" dirty="0"/>
              <a:t>Business (</a:t>
            </a:r>
            <a:r>
              <a:rPr lang="en-US" dirty="0" smtClean="0"/>
              <a:t>e-business)</a:t>
            </a:r>
          </a:p>
          <a:p>
            <a:r>
              <a:rPr lang="en-US" dirty="0" smtClean="0"/>
              <a:t>Degree </a:t>
            </a:r>
            <a:r>
              <a:rPr lang="en-US" dirty="0"/>
              <a:t>of </a:t>
            </a:r>
            <a:r>
              <a:rPr lang="en-US" dirty="0" smtClean="0"/>
              <a:t>Digitization</a:t>
            </a:r>
          </a:p>
          <a:p>
            <a:r>
              <a:rPr lang="en-US" dirty="0" smtClean="0"/>
              <a:t>Brick-and-Mortar Organizations</a:t>
            </a:r>
          </a:p>
          <a:p>
            <a:r>
              <a:rPr lang="en-US" dirty="0" smtClean="0"/>
              <a:t>Virtual </a:t>
            </a:r>
            <a:r>
              <a:rPr lang="en-US" dirty="0"/>
              <a:t>(or pure-play) </a:t>
            </a:r>
            <a:r>
              <a:rPr lang="en-US" dirty="0" smtClean="0"/>
              <a:t>Organizations</a:t>
            </a:r>
          </a:p>
          <a:p>
            <a:r>
              <a:rPr lang="en-US" dirty="0" smtClean="0"/>
              <a:t>Clicks-and-Mortar </a:t>
            </a:r>
            <a:r>
              <a:rPr lang="en-US" dirty="0"/>
              <a:t>(or Clicks-and-Bricks</a:t>
            </a:r>
            <a:r>
              <a:rPr lang="en-US" dirty="0" smtClean="0"/>
              <a:t>)</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6</a:t>
            </a:fld>
            <a:endParaRPr lang="en-US" dirty="0"/>
          </a:p>
        </p:txBody>
      </p:sp>
    </p:spTree>
    <p:extLst>
      <p:ext uri="{BB962C8B-B14F-4D97-AF65-F5344CB8AC3E}">
        <p14:creationId xmlns:p14="http://schemas.microsoft.com/office/powerpoint/2010/main" val="686728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5"/>
          </p:nvPr>
        </p:nvSpPr>
        <p:spPr/>
        <p:txBody>
          <a:bodyPr/>
          <a:lstStyle/>
          <a:p>
            <a:r>
              <a:rPr lang="en-US" dirty="0" smtClean="0"/>
              <a:t>’S ABOUT BUSINESS 9.1</a:t>
            </a:r>
            <a:endParaRPr lang="en-US" dirty="0"/>
          </a:p>
        </p:txBody>
      </p:sp>
      <p:sp>
        <p:nvSpPr>
          <p:cNvPr id="4" name="Subtitle 3"/>
          <p:cNvSpPr>
            <a:spLocks noGrp="1"/>
          </p:cNvSpPr>
          <p:nvPr>
            <p:ph sz="quarter" idx="16"/>
          </p:nvPr>
        </p:nvSpPr>
        <p:spPr/>
        <p:txBody>
          <a:bodyPr>
            <a:normAutofit lnSpcReduction="10000"/>
          </a:bodyPr>
          <a:lstStyle/>
          <a:p>
            <a:r>
              <a:rPr lang="en-US" dirty="0" err="1" smtClean="0"/>
              <a:t>FlightCar</a:t>
            </a:r>
            <a:endParaRPr lang="en-US" dirty="0" smtClean="0"/>
          </a:p>
          <a:p>
            <a:pPr lvl="1"/>
            <a:r>
              <a:rPr lang="en-US" dirty="0"/>
              <a:t>What are possible disadvantages of </a:t>
            </a:r>
            <a:r>
              <a:rPr lang="en-US" dirty="0" err="1"/>
              <a:t>FlightCar’s</a:t>
            </a:r>
            <a:r>
              <a:rPr lang="en-US" dirty="0"/>
              <a:t> business model for its customers? Provide </a:t>
            </a:r>
            <a:r>
              <a:rPr lang="en-US" dirty="0" smtClean="0"/>
              <a:t>specific </a:t>
            </a:r>
            <a:r>
              <a:rPr lang="en-US" dirty="0"/>
              <a:t>examples to support your answer.</a:t>
            </a:r>
          </a:p>
          <a:p>
            <a:pPr lvl="1"/>
            <a:r>
              <a:rPr lang="en-US" dirty="0"/>
              <a:t>Can </a:t>
            </a:r>
            <a:r>
              <a:rPr lang="en-US" dirty="0" err="1"/>
              <a:t>FlightCar</a:t>
            </a:r>
            <a:r>
              <a:rPr lang="en-US" dirty="0"/>
              <a:t> survive in its marketplace? Why or why not? Support your answer.</a:t>
            </a:r>
          </a:p>
          <a:p>
            <a:pPr lvl="1"/>
            <a:r>
              <a:rPr lang="en-US" dirty="0"/>
              <a:t>Would you allow </a:t>
            </a:r>
            <a:r>
              <a:rPr lang="en-US" dirty="0" err="1"/>
              <a:t>FlightCar</a:t>
            </a:r>
            <a:r>
              <a:rPr lang="en-US" dirty="0"/>
              <a:t> to rent your car while you were traveling? Why or why not? Support your answer. Does your answer to this question have any bearing on your answer to Question 2?</a:t>
            </a:r>
          </a:p>
        </p:txBody>
      </p:sp>
      <p:sp>
        <p:nvSpPr>
          <p:cNvPr id="2" name="Slide Number Placeholder 1"/>
          <p:cNvSpPr>
            <a:spLocks noGrp="1"/>
          </p:cNvSpPr>
          <p:nvPr>
            <p:ph type="sldNum" sz="quarter" idx="12"/>
          </p:nvPr>
        </p:nvSpPr>
        <p:spPr/>
        <p:txBody>
          <a:bodyPr/>
          <a:lstStyle/>
          <a:p>
            <a:fld id="{AC392DC9-9688-4E44-A90B-C333AD8FEA09}" type="slidenum">
              <a:rPr lang="en-US" smtClean="0"/>
              <a:pPr/>
              <a:t>7</a:t>
            </a:fld>
            <a:endParaRPr lang="en-US" dirty="0"/>
          </a:p>
        </p:txBody>
      </p:sp>
    </p:spTree>
    <p:extLst>
      <p:ext uri="{BB962C8B-B14F-4D97-AF65-F5344CB8AC3E}">
        <p14:creationId xmlns:p14="http://schemas.microsoft.com/office/powerpoint/2010/main" val="2453663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smtClean="0"/>
              <a:t>Types </a:t>
            </a:r>
            <a:r>
              <a:rPr lang="en-US" dirty="0"/>
              <a:t>of </a:t>
            </a:r>
            <a:r>
              <a:rPr lang="en-US" dirty="0" smtClean="0"/>
              <a:t>E-Commerce</a:t>
            </a:r>
            <a:endParaRPr lang="en-US" dirty="0"/>
          </a:p>
        </p:txBody>
      </p:sp>
      <p:sp>
        <p:nvSpPr>
          <p:cNvPr id="6" name="Content Placeholder 5"/>
          <p:cNvSpPr>
            <a:spLocks noGrp="1"/>
          </p:cNvSpPr>
          <p:nvPr>
            <p:ph sz="quarter" idx="15"/>
          </p:nvPr>
        </p:nvSpPr>
        <p:spPr/>
        <p:txBody>
          <a:bodyPr>
            <a:normAutofit fontScale="92500" lnSpcReduction="20000"/>
          </a:bodyPr>
          <a:lstStyle/>
          <a:p>
            <a:r>
              <a:rPr lang="en-US" dirty="0"/>
              <a:t>Business-to-Consumer (</a:t>
            </a:r>
            <a:r>
              <a:rPr lang="en-US" dirty="0" smtClean="0"/>
              <a:t>B2C)</a:t>
            </a:r>
            <a:endParaRPr lang="en-US" dirty="0"/>
          </a:p>
          <a:p>
            <a:r>
              <a:rPr lang="en-US" dirty="0"/>
              <a:t>Business-to-Business (</a:t>
            </a:r>
            <a:r>
              <a:rPr lang="en-US" dirty="0" smtClean="0"/>
              <a:t>B2B)</a:t>
            </a:r>
            <a:endParaRPr lang="en-US" dirty="0"/>
          </a:p>
          <a:p>
            <a:r>
              <a:rPr lang="en-US" dirty="0"/>
              <a:t>Consumer-to-Consumer (</a:t>
            </a:r>
            <a:r>
              <a:rPr lang="en-US" dirty="0" smtClean="0"/>
              <a:t>C2C)</a:t>
            </a:r>
            <a:endParaRPr lang="en-US" dirty="0"/>
          </a:p>
          <a:p>
            <a:r>
              <a:rPr lang="en-US" dirty="0"/>
              <a:t>Business-to-Employee (B2E</a:t>
            </a:r>
            <a:r>
              <a:rPr lang="en-US" dirty="0" smtClean="0"/>
              <a:t>)</a:t>
            </a:r>
          </a:p>
          <a:p>
            <a:r>
              <a:rPr lang="en-US" dirty="0" smtClean="0"/>
              <a:t>E-government</a:t>
            </a:r>
          </a:p>
          <a:p>
            <a:r>
              <a:rPr lang="en-US" dirty="0" smtClean="0"/>
              <a:t>Government-to-Citizen </a:t>
            </a:r>
            <a:r>
              <a:rPr lang="en-US" dirty="0"/>
              <a:t>(</a:t>
            </a:r>
            <a:r>
              <a:rPr lang="en-US" dirty="0" smtClean="0"/>
              <a:t>G2C)</a:t>
            </a:r>
            <a:endParaRPr lang="en-US" dirty="0"/>
          </a:p>
          <a:p>
            <a:r>
              <a:rPr lang="en-US" dirty="0"/>
              <a:t>Government-to-Business (</a:t>
            </a:r>
            <a:r>
              <a:rPr lang="en-US" dirty="0" smtClean="0"/>
              <a:t>G2B)</a:t>
            </a:r>
            <a:endParaRPr lang="en-US" dirty="0"/>
          </a:p>
          <a:p>
            <a:r>
              <a:rPr lang="en-US" dirty="0"/>
              <a:t>Mobile Commerce (m-commerce</a:t>
            </a:r>
            <a:r>
              <a:rPr lang="en-US" dirty="0" smtClean="0"/>
              <a:t>)</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8</a:t>
            </a:fld>
            <a:endParaRPr lang="en-US" dirty="0"/>
          </a:p>
        </p:txBody>
      </p:sp>
    </p:spTree>
    <p:extLst>
      <p:ext uri="{BB962C8B-B14F-4D97-AF65-F5344CB8AC3E}">
        <p14:creationId xmlns:p14="http://schemas.microsoft.com/office/powerpoint/2010/main" val="1845441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a:bodyPr>
          <a:lstStyle/>
          <a:p>
            <a:r>
              <a:rPr lang="en-US" dirty="0" smtClean="0"/>
              <a:t>Major </a:t>
            </a:r>
            <a:r>
              <a:rPr lang="en-US" dirty="0"/>
              <a:t>E-Commerce </a:t>
            </a:r>
            <a:r>
              <a:rPr lang="en-US" dirty="0" smtClean="0"/>
              <a:t>Mechanisms</a:t>
            </a:r>
            <a:endParaRPr lang="en-US" dirty="0"/>
          </a:p>
        </p:txBody>
      </p:sp>
      <p:sp>
        <p:nvSpPr>
          <p:cNvPr id="6" name="Content Placeholder 5"/>
          <p:cNvSpPr>
            <a:spLocks noGrp="1"/>
          </p:cNvSpPr>
          <p:nvPr>
            <p:ph sz="quarter" idx="15"/>
          </p:nvPr>
        </p:nvSpPr>
        <p:spPr/>
        <p:txBody>
          <a:bodyPr/>
          <a:lstStyle/>
          <a:p>
            <a:r>
              <a:rPr lang="en-US" dirty="0"/>
              <a:t>Electronic catalogs</a:t>
            </a:r>
          </a:p>
          <a:p>
            <a:r>
              <a:rPr lang="en-US" dirty="0"/>
              <a:t>Electronic auctions</a:t>
            </a:r>
          </a:p>
          <a:p>
            <a:r>
              <a:rPr lang="en-US" dirty="0"/>
              <a:t>E-storefronts</a:t>
            </a:r>
          </a:p>
          <a:p>
            <a:r>
              <a:rPr lang="en-US" dirty="0"/>
              <a:t>E-malls</a:t>
            </a:r>
          </a:p>
          <a:p>
            <a:r>
              <a:rPr lang="en-US" dirty="0" smtClean="0"/>
              <a:t>E-marketplaces</a:t>
            </a:r>
            <a:endParaRPr lang="en-US" dirty="0"/>
          </a:p>
        </p:txBody>
      </p:sp>
      <p:sp>
        <p:nvSpPr>
          <p:cNvPr id="2" name="Slide Number Placeholder 1"/>
          <p:cNvSpPr>
            <a:spLocks noGrp="1"/>
          </p:cNvSpPr>
          <p:nvPr>
            <p:ph type="sldNum" sz="quarter" idx="12"/>
          </p:nvPr>
        </p:nvSpPr>
        <p:spPr/>
        <p:txBody>
          <a:bodyPr/>
          <a:lstStyle/>
          <a:p>
            <a:fld id="{AC392DC9-9688-4E44-A90B-C333AD8FEA09}" type="slidenum">
              <a:rPr lang="en-US" smtClean="0"/>
              <a:pPr/>
              <a:t>9</a:t>
            </a:fld>
            <a:endParaRPr lang="en-US" dirty="0"/>
          </a:p>
        </p:txBody>
      </p:sp>
    </p:spTree>
    <p:extLst>
      <p:ext uri="{BB962C8B-B14F-4D97-AF65-F5344CB8AC3E}">
        <p14:creationId xmlns:p14="http://schemas.microsoft.com/office/powerpoint/2010/main" val="1845441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eorgia Custom">
      <a:majorFont>
        <a:latin typeface="Georgia"/>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25455</TotalTime>
  <Words>3645</Words>
  <Application>Microsoft Office PowerPoint</Application>
  <PresentationFormat>On-screen Show (4:3)</PresentationFormat>
  <Paragraphs>358</Paragraphs>
  <Slides>33</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Adobe Fan Heiti Std B</vt:lpstr>
      <vt:lpstr>Arial</vt:lpstr>
      <vt:lpstr>Calibri</vt:lpstr>
      <vt:lpstr>Century Gothic</vt:lpstr>
      <vt:lpstr>Garamond</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dc:title>
  <dc:creator>John Kenneth Corley</dc:creator>
  <cp:lastModifiedBy>Zhang, Yue</cp:lastModifiedBy>
  <cp:revision>743</cp:revision>
  <dcterms:created xsi:type="dcterms:W3CDTF">2013-08-07T23:49:12Z</dcterms:created>
  <dcterms:modified xsi:type="dcterms:W3CDTF">2016-11-28T02:49:30Z</dcterms:modified>
</cp:coreProperties>
</file>