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EE174CB-66ED-44C6-A5FC-54F1E163FF1D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908C614-A478-4A52-AD85-613090A09C63}">
      <dgm:prSet phldrT="[Text]"/>
      <dgm:spPr/>
      <dgm:t>
        <a:bodyPr/>
        <a:lstStyle/>
        <a:p>
          <a:r>
            <a:rPr lang="en-US" dirty="0" smtClean="0"/>
            <a:t>Location</a:t>
          </a:r>
          <a:endParaRPr lang="en-US" dirty="0"/>
        </a:p>
      </dgm:t>
    </dgm:pt>
    <dgm:pt modelId="{9375AF73-D8A3-4B4D-BFDB-415277DAC184}" type="parTrans" cxnId="{4A80F64F-BBDC-4BDD-BC2B-4AD5D48DCACE}">
      <dgm:prSet/>
      <dgm:spPr/>
      <dgm:t>
        <a:bodyPr/>
        <a:lstStyle/>
        <a:p>
          <a:endParaRPr lang="en-US"/>
        </a:p>
      </dgm:t>
    </dgm:pt>
    <dgm:pt modelId="{5CE84240-9E0E-47E1-8369-3994C833E33E}" type="sibTrans" cxnId="{4A80F64F-BBDC-4BDD-BC2B-4AD5D48DCACE}">
      <dgm:prSet/>
      <dgm:spPr/>
      <dgm:t>
        <a:bodyPr/>
        <a:lstStyle/>
        <a:p>
          <a:endParaRPr lang="en-US"/>
        </a:p>
      </dgm:t>
    </dgm:pt>
    <dgm:pt modelId="{7BEACFCA-50DD-4C20-8A21-861350BF1A6B}">
      <dgm:prSet phldrT="[Text]"/>
      <dgm:spPr/>
      <dgm:t>
        <a:bodyPr/>
        <a:lstStyle/>
        <a:p>
          <a:pPr algn="ctr"/>
          <a:r>
            <a:rPr lang="en-US" dirty="0" smtClean="0"/>
            <a:t>having an early priority date on an idea is just like having a great location in real estate.</a:t>
          </a:r>
          <a:endParaRPr lang="en-US" dirty="0"/>
        </a:p>
      </dgm:t>
    </dgm:pt>
    <dgm:pt modelId="{87636464-26BB-4B96-A4BB-83CA8515CF4B}" type="parTrans" cxnId="{714BBDED-5CFA-47F1-9D69-868EDE9E7A35}">
      <dgm:prSet/>
      <dgm:spPr/>
      <dgm:t>
        <a:bodyPr/>
        <a:lstStyle/>
        <a:p>
          <a:endParaRPr lang="en-US"/>
        </a:p>
      </dgm:t>
    </dgm:pt>
    <dgm:pt modelId="{B0DAC17B-3F10-4213-B0EA-C03500943712}" type="sibTrans" cxnId="{714BBDED-5CFA-47F1-9D69-868EDE9E7A35}">
      <dgm:prSet/>
      <dgm:spPr/>
      <dgm:t>
        <a:bodyPr/>
        <a:lstStyle/>
        <a:p>
          <a:endParaRPr lang="en-US"/>
        </a:p>
      </dgm:t>
    </dgm:pt>
    <dgm:pt modelId="{9C85B65B-143A-4D54-9189-A933510BBE41}">
      <dgm:prSet phldrT="[Text]"/>
      <dgm:spPr/>
      <dgm:t>
        <a:bodyPr/>
        <a:lstStyle/>
        <a:p>
          <a:r>
            <a:rPr lang="en-US" dirty="0" smtClean="0"/>
            <a:t>Show Me the Money! </a:t>
          </a:r>
          <a:endParaRPr lang="en-US" dirty="0"/>
        </a:p>
      </dgm:t>
    </dgm:pt>
    <dgm:pt modelId="{0037EB39-DF03-499A-96A2-51CB3ACFC626}" type="parTrans" cxnId="{C1ECCD11-001E-4D38-8211-153EF9686804}">
      <dgm:prSet/>
      <dgm:spPr/>
      <dgm:t>
        <a:bodyPr/>
        <a:lstStyle/>
        <a:p>
          <a:endParaRPr lang="en-US"/>
        </a:p>
      </dgm:t>
    </dgm:pt>
    <dgm:pt modelId="{C95EA02F-83E3-40B2-BAE8-DD9EE136C8A1}" type="sibTrans" cxnId="{C1ECCD11-001E-4D38-8211-153EF9686804}">
      <dgm:prSet/>
      <dgm:spPr/>
      <dgm:t>
        <a:bodyPr/>
        <a:lstStyle/>
        <a:p>
          <a:endParaRPr lang="en-US"/>
        </a:p>
      </dgm:t>
    </dgm:pt>
    <dgm:pt modelId="{F9691443-CEDD-40E7-9E60-24DEEDD435AA}">
      <dgm:prSet phldrT="[Text]"/>
      <dgm:spPr/>
      <dgm:t>
        <a:bodyPr/>
        <a:lstStyle/>
        <a:p>
          <a:pPr algn="ctr"/>
          <a:r>
            <a:rPr lang="en-US" dirty="0" smtClean="0"/>
            <a:t>Provisional patents cost a lot less than normal patent application.  </a:t>
          </a:r>
          <a:endParaRPr lang="en-US" dirty="0"/>
        </a:p>
      </dgm:t>
    </dgm:pt>
    <dgm:pt modelId="{A8A83304-B3CA-483D-B0CE-631EA0B4A415}" type="parTrans" cxnId="{3BD6A4B1-0DAE-402B-9471-54CDF355F769}">
      <dgm:prSet/>
      <dgm:spPr/>
      <dgm:t>
        <a:bodyPr/>
        <a:lstStyle/>
        <a:p>
          <a:endParaRPr lang="en-US"/>
        </a:p>
      </dgm:t>
    </dgm:pt>
    <dgm:pt modelId="{5AF0ACAC-736E-4B6E-A85A-DEA6829BBCD2}" type="sibTrans" cxnId="{3BD6A4B1-0DAE-402B-9471-54CDF355F769}">
      <dgm:prSet/>
      <dgm:spPr/>
      <dgm:t>
        <a:bodyPr/>
        <a:lstStyle/>
        <a:p>
          <a:endParaRPr lang="en-US"/>
        </a:p>
      </dgm:t>
    </dgm:pt>
    <dgm:pt modelId="{6E1FD735-82B5-4092-AF26-2658AC3FC6A0}">
      <dgm:prSet phldrT="[Text]"/>
      <dgm:spPr/>
      <dgm:t>
        <a:bodyPr/>
        <a:lstStyle/>
        <a:p>
          <a:r>
            <a:rPr lang="en-US" dirty="0" smtClean="0"/>
            <a:t>Need for Speed </a:t>
          </a:r>
          <a:endParaRPr lang="en-US" dirty="0"/>
        </a:p>
      </dgm:t>
    </dgm:pt>
    <dgm:pt modelId="{760CB6E2-C355-4972-B17F-33CB5EF81DD6}" type="parTrans" cxnId="{3CEDE9FE-FD5E-41CC-9232-CF96B75C52EA}">
      <dgm:prSet/>
      <dgm:spPr/>
      <dgm:t>
        <a:bodyPr/>
        <a:lstStyle/>
        <a:p>
          <a:endParaRPr lang="en-US"/>
        </a:p>
      </dgm:t>
    </dgm:pt>
    <dgm:pt modelId="{A9BC7755-904F-4AAD-9AD2-85FFE528392B}" type="sibTrans" cxnId="{3CEDE9FE-FD5E-41CC-9232-CF96B75C52EA}">
      <dgm:prSet/>
      <dgm:spPr/>
      <dgm:t>
        <a:bodyPr/>
        <a:lstStyle/>
        <a:p>
          <a:endParaRPr lang="en-US"/>
        </a:p>
      </dgm:t>
    </dgm:pt>
    <dgm:pt modelId="{91C9A256-05DF-4BA5-8A14-A300D1369BE5}">
      <dgm:prSet phldrT="[Text]"/>
      <dgm:spPr/>
      <dgm:t>
        <a:bodyPr/>
        <a:lstStyle/>
        <a:p>
          <a:pPr algn="ctr"/>
          <a:r>
            <a:rPr lang="en-US" dirty="0" smtClean="0"/>
            <a:t>if you need protection NOW, a provisional application can be filed much more quickly than a non-provisional application. </a:t>
          </a:r>
          <a:endParaRPr lang="en-US" dirty="0"/>
        </a:p>
      </dgm:t>
    </dgm:pt>
    <dgm:pt modelId="{CBB2F3DB-53B5-4A9B-949A-10D3EF19FEEC}" type="parTrans" cxnId="{3071FFEA-963C-4C92-896B-D279A2ED5DBD}">
      <dgm:prSet/>
      <dgm:spPr/>
      <dgm:t>
        <a:bodyPr/>
        <a:lstStyle/>
        <a:p>
          <a:endParaRPr lang="en-US"/>
        </a:p>
      </dgm:t>
    </dgm:pt>
    <dgm:pt modelId="{DB0D48F8-0FDB-4CE6-81D0-0467667D6451}" type="sibTrans" cxnId="{3071FFEA-963C-4C92-896B-D279A2ED5DBD}">
      <dgm:prSet/>
      <dgm:spPr/>
      <dgm:t>
        <a:bodyPr/>
        <a:lstStyle/>
        <a:p>
          <a:endParaRPr lang="en-US"/>
        </a:p>
      </dgm:t>
    </dgm:pt>
    <dgm:pt modelId="{25DCF106-2380-48B8-B253-200299683950}" type="pres">
      <dgm:prSet presAssocID="{3EE174CB-66ED-44C6-A5FC-54F1E163FF1D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47C914E-0A34-4616-B73A-A36126D4C096}" type="pres">
      <dgm:prSet presAssocID="{3908C614-A478-4A52-AD85-613090A09C63}" presName="composite" presStyleCnt="0"/>
      <dgm:spPr/>
    </dgm:pt>
    <dgm:pt modelId="{2CA8BCC8-B2BC-4A8E-AF58-60324914A595}" type="pres">
      <dgm:prSet presAssocID="{3908C614-A478-4A52-AD85-613090A09C63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5502C33-238C-4845-A317-D15B3DC2DB8E}" type="pres">
      <dgm:prSet presAssocID="{3908C614-A478-4A52-AD85-613090A09C63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849903-881C-48C2-B5BD-8EEA4137A963}" type="pres">
      <dgm:prSet presAssocID="{5CE84240-9E0E-47E1-8369-3994C833E33E}" presName="sp" presStyleCnt="0"/>
      <dgm:spPr/>
    </dgm:pt>
    <dgm:pt modelId="{40BBEC85-38C6-47B1-9D8E-D3E5254F252F}" type="pres">
      <dgm:prSet presAssocID="{9C85B65B-143A-4D54-9189-A933510BBE41}" presName="composite" presStyleCnt="0"/>
      <dgm:spPr/>
    </dgm:pt>
    <dgm:pt modelId="{8DBB0D71-AEE2-430B-9B1E-ABA35D1260D5}" type="pres">
      <dgm:prSet presAssocID="{9C85B65B-143A-4D54-9189-A933510BBE41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487E3C-D196-4D8B-A9DA-2646AF4A9D19}" type="pres">
      <dgm:prSet presAssocID="{9C85B65B-143A-4D54-9189-A933510BBE41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D697D3-E598-4462-9AF1-16E30DC04925}" type="pres">
      <dgm:prSet presAssocID="{C95EA02F-83E3-40B2-BAE8-DD9EE136C8A1}" presName="sp" presStyleCnt="0"/>
      <dgm:spPr/>
    </dgm:pt>
    <dgm:pt modelId="{12AFE180-F9D8-48A1-A438-7352BAF666C6}" type="pres">
      <dgm:prSet presAssocID="{6E1FD735-82B5-4092-AF26-2658AC3FC6A0}" presName="composite" presStyleCnt="0"/>
      <dgm:spPr/>
    </dgm:pt>
    <dgm:pt modelId="{1E9E235A-235F-4DAF-9CDB-78E0E4980425}" type="pres">
      <dgm:prSet presAssocID="{6E1FD735-82B5-4092-AF26-2658AC3FC6A0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F315A4-86A4-4EDB-B8B2-9D8401576B86}" type="pres">
      <dgm:prSet presAssocID="{6E1FD735-82B5-4092-AF26-2658AC3FC6A0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071FFEA-963C-4C92-896B-D279A2ED5DBD}" srcId="{6E1FD735-82B5-4092-AF26-2658AC3FC6A0}" destId="{91C9A256-05DF-4BA5-8A14-A300D1369BE5}" srcOrd="0" destOrd="0" parTransId="{CBB2F3DB-53B5-4A9B-949A-10D3EF19FEEC}" sibTransId="{DB0D48F8-0FDB-4CE6-81D0-0467667D6451}"/>
    <dgm:cxn modelId="{EAC88863-2A4B-4DD0-BDCE-E54AB4BDE701}" type="presOf" srcId="{91C9A256-05DF-4BA5-8A14-A300D1369BE5}" destId="{11F315A4-86A4-4EDB-B8B2-9D8401576B86}" srcOrd="0" destOrd="0" presId="urn:microsoft.com/office/officeart/2005/8/layout/chevron2"/>
    <dgm:cxn modelId="{3BD6A4B1-0DAE-402B-9471-54CDF355F769}" srcId="{9C85B65B-143A-4D54-9189-A933510BBE41}" destId="{F9691443-CEDD-40E7-9E60-24DEEDD435AA}" srcOrd="0" destOrd="0" parTransId="{A8A83304-B3CA-483D-B0CE-631EA0B4A415}" sibTransId="{5AF0ACAC-736E-4B6E-A85A-DEA6829BBCD2}"/>
    <dgm:cxn modelId="{C0F7379F-C7DD-4EBA-A9C9-E6E797DF1E76}" type="presOf" srcId="{7BEACFCA-50DD-4C20-8A21-861350BF1A6B}" destId="{15502C33-238C-4845-A317-D15B3DC2DB8E}" srcOrd="0" destOrd="0" presId="urn:microsoft.com/office/officeart/2005/8/layout/chevron2"/>
    <dgm:cxn modelId="{C1ECCD11-001E-4D38-8211-153EF9686804}" srcId="{3EE174CB-66ED-44C6-A5FC-54F1E163FF1D}" destId="{9C85B65B-143A-4D54-9189-A933510BBE41}" srcOrd="1" destOrd="0" parTransId="{0037EB39-DF03-499A-96A2-51CB3ACFC626}" sibTransId="{C95EA02F-83E3-40B2-BAE8-DD9EE136C8A1}"/>
    <dgm:cxn modelId="{4A80F64F-BBDC-4BDD-BC2B-4AD5D48DCACE}" srcId="{3EE174CB-66ED-44C6-A5FC-54F1E163FF1D}" destId="{3908C614-A478-4A52-AD85-613090A09C63}" srcOrd="0" destOrd="0" parTransId="{9375AF73-D8A3-4B4D-BFDB-415277DAC184}" sibTransId="{5CE84240-9E0E-47E1-8369-3994C833E33E}"/>
    <dgm:cxn modelId="{2F3C6F36-387C-41F3-AA3B-51B6ADCD792A}" type="presOf" srcId="{3EE174CB-66ED-44C6-A5FC-54F1E163FF1D}" destId="{25DCF106-2380-48B8-B253-200299683950}" srcOrd="0" destOrd="0" presId="urn:microsoft.com/office/officeart/2005/8/layout/chevron2"/>
    <dgm:cxn modelId="{3CEDE9FE-FD5E-41CC-9232-CF96B75C52EA}" srcId="{3EE174CB-66ED-44C6-A5FC-54F1E163FF1D}" destId="{6E1FD735-82B5-4092-AF26-2658AC3FC6A0}" srcOrd="2" destOrd="0" parTransId="{760CB6E2-C355-4972-B17F-33CB5EF81DD6}" sibTransId="{A9BC7755-904F-4AAD-9AD2-85FFE528392B}"/>
    <dgm:cxn modelId="{5A607EE9-5E4E-47D4-A4D1-636E0650510A}" type="presOf" srcId="{3908C614-A478-4A52-AD85-613090A09C63}" destId="{2CA8BCC8-B2BC-4A8E-AF58-60324914A595}" srcOrd="0" destOrd="0" presId="urn:microsoft.com/office/officeart/2005/8/layout/chevron2"/>
    <dgm:cxn modelId="{D71E4E96-6130-4BA8-9A9B-3357CCC2DC0A}" type="presOf" srcId="{9C85B65B-143A-4D54-9189-A933510BBE41}" destId="{8DBB0D71-AEE2-430B-9B1E-ABA35D1260D5}" srcOrd="0" destOrd="0" presId="urn:microsoft.com/office/officeart/2005/8/layout/chevron2"/>
    <dgm:cxn modelId="{C14BFECA-DF4A-4BB2-A954-66F60E8E30C6}" type="presOf" srcId="{6E1FD735-82B5-4092-AF26-2658AC3FC6A0}" destId="{1E9E235A-235F-4DAF-9CDB-78E0E4980425}" srcOrd="0" destOrd="0" presId="urn:microsoft.com/office/officeart/2005/8/layout/chevron2"/>
    <dgm:cxn modelId="{F3E4D74E-17E4-4C9D-A7F2-F4E9848253AD}" type="presOf" srcId="{F9691443-CEDD-40E7-9E60-24DEEDD435AA}" destId="{68487E3C-D196-4D8B-A9DA-2646AF4A9D19}" srcOrd="0" destOrd="0" presId="urn:microsoft.com/office/officeart/2005/8/layout/chevron2"/>
    <dgm:cxn modelId="{714BBDED-5CFA-47F1-9D69-868EDE9E7A35}" srcId="{3908C614-A478-4A52-AD85-613090A09C63}" destId="{7BEACFCA-50DD-4C20-8A21-861350BF1A6B}" srcOrd="0" destOrd="0" parTransId="{87636464-26BB-4B96-A4BB-83CA8515CF4B}" sibTransId="{B0DAC17B-3F10-4213-B0EA-C03500943712}"/>
    <dgm:cxn modelId="{EE8540F9-344D-489D-8F87-A5F7B570738B}" type="presParOf" srcId="{25DCF106-2380-48B8-B253-200299683950}" destId="{E47C914E-0A34-4616-B73A-A36126D4C096}" srcOrd="0" destOrd="0" presId="urn:microsoft.com/office/officeart/2005/8/layout/chevron2"/>
    <dgm:cxn modelId="{0ED57559-DFF7-49B8-8035-73CCD0903618}" type="presParOf" srcId="{E47C914E-0A34-4616-B73A-A36126D4C096}" destId="{2CA8BCC8-B2BC-4A8E-AF58-60324914A595}" srcOrd="0" destOrd="0" presId="urn:microsoft.com/office/officeart/2005/8/layout/chevron2"/>
    <dgm:cxn modelId="{6A3195C7-2F5A-4601-B389-FED4A72CDFE4}" type="presParOf" srcId="{E47C914E-0A34-4616-B73A-A36126D4C096}" destId="{15502C33-238C-4845-A317-D15B3DC2DB8E}" srcOrd="1" destOrd="0" presId="urn:microsoft.com/office/officeart/2005/8/layout/chevron2"/>
    <dgm:cxn modelId="{E9351006-EFF7-4BE1-9DD4-DD8E9360B5EC}" type="presParOf" srcId="{25DCF106-2380-48B8-B253-200299683950}" destId="{B9849903-881C-48C2-B5BD-8EEA4137A963}" srcOrd="1" destOrd="0" presId="urn:microsoft.com/office/officeart/2005/8/layout/chevron2"/>
    <dgm:cxn modelId="{C109C90C-CAC8-4059-BD8A-39DD77FD29D8}" type="presParOf" srcId="{25DCF106-2380-48B8-B253-200299683950}" destId="{40BBEC85-38C6-47B1-9D8E-D3E5254F252F}" srcOrd="2" destOrd="0" presId="urn:microsoft.com/office/officeart/2005/8/layout/chevron2"/>
    <dgm:cxn modelId="{E45B9E4A-7FBF-4CEA-8B23-83A7991AFA87}" type="presParOf" srcId="{40BBEC85-38C6-47B1-9D8E-D3E5254F252F}" destId="{8DBB0D71-AEE2-430B-9B1E-ABA35D1260D5}" srcOrd="0" destOrd="0" presId="urn:microsoft.com/office/officeart/2005/8/layout/chevron2"/>
    <dgm:cxn modelId="{6EA1CEF3-2E0D-4E54-B5EF-F7C5A6700F97}" type="presParOf" srcId="{40BBEC85-38C6-47B1-9D8E-D3E5254F252F}" destId="{68487E3C-D196-4D8B-A9DA-2646AF4A9D19}" srcOrd="1" destOrd="0" presId="urn:microsoft.com/office/officeart/2005/8/layout/chevron2"/>
    <dgm:cxn modelId="{F0FD1988-E251-42DC-BC09-070400D479E3}" type="presParOf" srcId="{25DCF106-2380-48B8-B253-200299683950}" destId="{5FD697D3-E598-4462-9AF1-16E30DC04925}" srcOrd="3" destOrd="0" presId="urn:microsoft.com/office/officeart/2005/8/layout/chevron2"/>
    <dgm:cxn modelId="{80FC4A3F-84CC-4873-BEA3-3CA32F1403F5}" type="presParOf" srcId="{25DCF106-2380-48B8-B253-200299683950}" destId="{12AFE180-F9D8-48A1-A438-7352BAF666C6}" srcOrd="4" destOrd="0" presId="urn:microsoft.com/office/officeart/2005/8/layout/chevron2"/>
    <dgm:cxn modelId="{C4F84491-6E45-41BE-B97B-B6C4AFACB7CF}" type="presParOf" srcId="{12AFE180-F9D8-48A1-A438-7352BAF666C6}" destId="{1E9E235A-235F-4DAF-9CDB-78E0E4980425}" srcOrd="0" destOrd="0" presId="urn:microsoft.com/office/officeart/2005/8/layout/chevron2"/>
    <dgm:cxn modelId="{4C5665A2-7D6F-4F15-9F9C-BD33344D3462}" type="presParOf" srcId="{12AFE180-F9D8-48A1-A438-7352BAF666C6}" destId="{11F315A4-86A4-4EDB-B8B2-9D8401576B86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BA1BE0E-EDD9-4B36-8929-8D7C76397D35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F55A097-2EA6-418E-882A-278AAD03BF8B}">
      <dgm:prSet phldrT="[Text]" custT="1"/>
      <dgm:spPr/>
      <dgm:t>
        <a:bodyPr/>
        <a:lstStyle/>
        <a:p>
          <a:r>
            <a:rPr lang="en-US" sz="2000" b="0" i="0" dirty="0" smtClean="0"/>
            <a:t>Delay</a:t>
          </a:r>
          <a:endParaRPr lang="en-US" sz="2000" dirty="0"/>
        </a:p>
      </dgm:t>
    </dgm:pt>
    <dgm:pt modelId="{F2BACE3F-C89B-4A92-91BF-42ED1BA7391F}" type="parTrans" cxnId="{1010F1F3-2382-40AD-B390-BBB474D3B899}">
      <dgm:prSet/>
      <dgm:spPr/>
      <dgm:t>
        <a:bodyPr/>
        <a:lstStyle/>
        <a:p>
          <a:endParaRPr lang="en-US"/>
        </a:p>
      </dgm:t>
    </dgm:pt>
    <dgm:pt modelId="{1C165469-8527-429D-BEAB-3FD543192C3A}" type="sibTrans" cxnId="{1010F1F3-2382-40AD-B390-BBB474D3B899}">
      <dgm:prSet/>
      <dgm:spPr/>
      <dgm:t>
        <a:bodyPr/>
        <a:lstStyle/>
        <a:p>
          <a:endParaRPr lang="en-US"/>
        </a:p>
      </dgm:t>
    </dgm:pt>
    <dgm:pt modelId="{D6044581-0A1A-476A-8358-57F1F9C2E8B2}">
      <dgm:prSet phldrT="[Text]"/>
      <dgm:spPr/>
      <dgm:t>
        <a:bodyPr/>
        <a:lstStyle/>
        <a:p>
          <a:r>
            <a:rPr lang="en-US" b="0" i="0" dirty="0" smtClean="0"/>
            <a:t>you get in line to be processed  when you file your non-provisional.</a:t>
          </a:r>
          <a:endParaRPr lang="en-US" dirty="0"/>
        </a:p>
      </dgm:t>
    </dgm:pt>
    <dgm:pt modelId="{00A329C4-9595-462B-8C9C-E9B408A2571A}" type="parTrans" cxnId="{E62026D5-0AE1-4BF8-AE69-CA44D3BB2F43}">
      <dgm:prSet/>
      <dgm:spPr/>
      <dgm:t>
        <a:bodyPr/>
        <a:lstStyle/>
        <a:p>
          <a:endParaRPr lang="en-US"/>
        </a:p>
      </dgm:t>
    </dgm:pt>
    <dgm:pt modelId="{DA62E241-3B9B-4AD1-BFDE-158EF105DF7E}" type="sibTrans" cxnId="{E62026D5-0AE1-4BF8-AE69-CA44D3BB2F43}">
      <dgm:prSet/>
      <dgm:spPr/>
      <dgm:t>
        <a:bodyPr/>
        <a:lstStyle/>
        <a:p>
          <a:endParaRPr lang="en-US"/>
        </a:p>
      </dgm:t>
    </dgm:pt>
    <dgm:pt modelId="{8A8AA596-6661-4B08-BF21-6D9A18BE49EA}">
      <dgm:prSet phldrT="[Text]"/>
      <dgm:spPr/>
      <dgm:t>
        <a:bodyPr/>
        <a:lstStyle/>
        <a:p>
          <a:r>
            <a:rPr lang="en-US" b="0" i="0" dirty="0" smtClean="0"/>
            <a:t>Starting with a provisional can delay the registration for up to a year.</a:t>
          </a:r>
          <a:endParaRPr lang="en-US" dirty="0"/>
        </a:p>
      </dgm:t>
    </dgm:pt>
    <dgm:pt modelId="{0AC0F217-9FE7-4BA3-B5BA-6A82C00C831E}" type="parTrans" cxnId="{7B6A88B9-C411-4EA6-9473-0E963976B0BF}">
      <dgm:prSet/>
      <dgm:spPr/>
      <dgm:t>
        <a:bodyPr/>
        <a:lstStyle/>
        <a:p>
          <a:endParaRPr lang="en-US"/>
        </a:p>
      </dgm:t>
    </dgm:pt>
    <dgm:pt modelId="{013173F7-880F-4581-AE14-2C4130720A7B}" type="sibTrans" cxnId="{7B6A88B9-C411-4EA6-9473-0E963976B0BF}">
      <dgm:prSet/>
      <dgm:spPr/>
      <dgm:t>
        <a:bodyPr/>
        <a:lstStyle/>
        <a:p>
          <a:endParaRPr lang="en-US"/>
        </a:p>
      </dgm:t>
    </dgm:pt>
    <dgm:pt modelId="{027C3913-5339-4DF1-A024-E9659F4D3D2C}">
      <dgm:prSet phldrT="[Text]" custT="1"/>
      <dgm:spPr/>
      <dgm:t>
        <a:bodyPr/>
        <a:lstStyle/>
        <a:p>
          <a:r>
            <a:rPr lang="en-US" sz="2000" b="0" i="0" dirty="0" smtClean="0"/>
            <a:t>Double Trouble</a:t>
          </a:r>
          <a:endParaRPr lang="en-US" sz="2000" dirty="0"/>
        </a:p>
      </dgm:t>
    </dgm:pt>
    <dgm:pt modelId="{ADE319D9-20EA-4A08-BAD3-AA4CAFA867C7}" type="parTrans" cxnId="{CE2940F1-5B65-4B0D-9090-AE6BA748714F}">
      <dgm:prSet/>
      <dgm:spPr/>
      <dgm:t>
        <a:bodyPr/>
        <a:lstStyle/>
        <a:p>
          <a:endParaRPr lang="en-US"/>
        </a:p>
      </dgm:t>
    </dgm:pt>
    <dgm:pt modelId="{F2140100-1469-4455-93C5-EF2E3F70A768}" type="sibTrans" cxnId="{CE2940F1-5B65-4B0D-9090-AE6BA748714F}">
      <dgm:prSet/>
      <dgm:spPr/>
      <dgm:t>
        <a:bodyPr/>
        <a:lstStyle/>
        <a:p>
          <a:endParaRPr lang="en-US"/>
        </a:p>
      </dgm:t>
    </dgm:pt>
    <dgm:pt modelId="{BCA98347-44DC-4C4E-9D56-153699CC133D}">
      <dgm:prSet phldrT="[Text]"/>
      <dgm:spPr/>
      <dgm:t>
        <a:bodyPr/>
        <a:lstStyle/>
        <a:p>
          <a:r>
            <a:rPr lang="en-US" b="0" i="0" dirty="0" smtClean="0"/>
            <a:t>Be careful about the deadline for filing non-provisional application. </a:t>
          </a:r>
          <a:endParaRPr lang="en-US" dirty="0"/>
        </a:p>
      </dgm:t>
    </dgm:pt>
    <dgm:pt modelId="{8EF9A8D8-3534-4FEA-9223-B2C0B477871C}" type="parTrans" cxnId="{B37D9011-A318-44CE-B4DA-8BC5E8870212}">
      <dgm:prSet/>
      <dgm:spPr/>
      <dgm:t>
        <a:bodyPr/>
        <a:lstStyle/>
        <a:p>
          <a:endParaRPr lang="en-US"/>
        </a:p>
      </dgm:t>
    </dgm:pt>
    <dgm:pt modelId="{D9BCD7DB-2E6B-487A-98A2-8A0A30A02C0F}" type="sibTrans" cxnId="{B37D9011-A318-44CE-B4DA-8BC5E8870212}">
      <dgm:prSet/>
      <dgm:spPr/>
      <dgm:t>
        <a:bodyPr/>
        <a:lstStyle/>
        <a:p>
          <a:endParaRPr lang="en-US"/>
        </a:p>
      </dgm:t>
    </dgm:pt>
    <dgm:pt modelId="{E69990BA-7C0A-4716-AD5F-1AFC2604088E}">
      <dgm:prSet phldrT="[Text]"/>
      <dgm:spPr/>
      <dgm:t>
        <a:bodyPr/>
        <a:lstStyle/>
        <a:p>
          <a:r>
            <a:rPr lang="en-US" b="0" i="0" dirty="0" smtClean="0"/>
            <a:t>If you don't prepare ahead of time, you could be late to file.</a:t>
          </a:r>
          <a:endParaRPr lang="en-US" dirty="0"/>
        </a:p>
      </dgm:t>
    </dgm:pt>
    <dgm:pt modelId="{735E7E50-B916-46C6-BB81-2CA705B97CBD}" type="parTrans" cxnId="{CBD9CBE3-5218-4E0A-BA26-77F3E91F0C02}">
      <dgm:prSet/>
      <dgm:spPr/>
      <dgm:t>
        <a:bodyPr/>
        <a:lstStyle/>
        <a:p>
          <a:endParaRPr lang="en-US"/>
        </a:p>
      </dgm:t>
    </dgm:pt>
    <dgm:pt modelId="{D76A3C06-A556-49D2-8DA0-8D279E2DB605}" type="sibTrans" cxnId="{CBD9CBE3-5218-4E0A-BA26-77F3E91F0C02}">
      <dgm:prSet/>
      <dgm:spPr/>
      <dgm:t>
        <a:bodyPr/>
        <a:lstStyle/>
        <a:p>
          <a:endParaRPr lang="en-US"/>
        </a:p>
      </dgm:t>
    </dgm:pt>
    <dgm:pt modelId="{64B3447C-80D2-4708-AE7E-AFD7CCFFCD94}">
      <dgm:prSet phldrT="[Text]"/>
      <dgm:spPr/>
      <dgm:t>
        <a:bodyPr/>
        <a:lstStyle/>
        <a:p>
          <a:r>
            <a:rPr lang="en-US" b="0" i="0" dirty="0" smtClean="0"/>
            <a:t> More Complicated</a:t>
          </a:r>
          <a:endParaRPr lang="en-US" dirty="0"/>
        </a:p>
      </dgm:t>
    </dgm:pt>
    <dgm:pt modelId="{A59AF4B5-EF3A-434F-BC67-3096A399DEA4}" type="parTrans" cxnId="{612159E2-BF97-45F3-B76E-C6D39EF77EA7}">
      <dgm:prSet/>
      <dgm:spPr/>
      <dgm:t>
        <a:bodyPr/>
        <a:lstStyle/>
        <a:p>
          <a:endParaRPr lang="en-US"/>
        </a:p>
      </dgm:t>
    </dgm:pt>
    <dgm:pt modelId="{C02F6D5E-AB3F-4C66-8484-1E749FDEC3BA}" type="sibTrans" cxnId="{612159E2-BF97-45F3-B76E-C6D39EF77EA7}">
      <dgm:prSet/>
      <dgm:spPr/>
      <dgm:t>
        <a:bodyPr/>
        <a:lstStyle/>
        <a:p>
          <a:endParaRPr lang="en-US"/>
        </a:p>
      </dgm:t>
    </dgm:pt>
    <dgm:pt modelId="{140F6694-44F7-4855-ABE6-914228D012CB}">
      <dgm:prSet phldrT="[Text]"/>
      <dgm:spPr/>
      <dgm:t>
        <a:bodyPr/>
        <a:lstStyle/>
        <a:p>
          <a:r>
            <a:rPr lang="en-US" b="0" i="0" dirty="0" smtClean="0"/>
            <a:t>By adding a step in the process for your patent application you make the "file history" more complicated. </a:t>
          </a:r>
          <a:endParaRPr lang="en-US" dirty="0"/>
        </a:p>
      </dgm:t>
    </dgm:pt>
    <dgm:pt modelId="{B25D28DB-7D00-4B0B-BFE1-58D87428E6DA}" type="parTrans" cxnId="{5718C84F-7CA4-4F36-BC27-B7E00B8FC00F}">
      <dgm:prSet/>
      <dgm:spPr/>
      <dgm:t>
        <a:bodyPr/>
        <a:lstStyle/>
        <a:p>
          <a:endParaRPr lang="en-US"/>
        </a:p>
      </dgm:t>
    </dgm:pt>
    <dgm:pt modelId="{ADC97BC6-D8A9-4163-9318-5CA9A7336DDA}" type="sibTrans" cxnId="{5718C84F-7CA4-4F36-BC27-B7E00B8FC00F}">
      <dgm:prSet/>
      <dgm:spPr/>
      <dgm:t>
        <a:bodyPr/>
        <a:lstStyle/>
        <a:p>
          <a:endParaRPr lang="en-US"/>
        </a:p>
      </dgm:t>
    </dgm:pt>
    <dgm:pt modelId="{A87A3EB6-A136-44D5-B243-32849E7B2C11}" type="pres">
      <dgm:prSet presAssocID="{0BA1BE0E-EDD9-4B36-8929-8D7C76397D35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333E9BD-EF60-4F3B-A72B-3FF287C89791}" type="pres">
      <dgm:prSet presAssocID="{DF55A097-2EA6-418E-882A-278AAD03BF8B}" presName="composite" presStyleCnt="0"/>
      <dgm:spPr/>
    </dgm:pt>
    <dgm:pt modelId="{B3478991-73E2-4033-A4DC-9FB9A709DBE8}" type="pres">
      <dgm:prSet presAssocID="{DF55A097-2EA6-418E-882A-278AAD03BF8B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E9A676-74D5-4AAC-853B-C7C6F606FCAD}" type="pres">
      <dgm:prSet presAssocID="{DF55A097-2EA6-418E-882A-278AAD03BF8B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F675F1-6097-4456-9424-88B3DE7F4400}" type="pres">
      <dgm:prSet presAssocID="{1C165469-8527-429D-BEAB-3FD543192C3A}" presName="sp" presStyleCnt="0"/>
      <dgm:spPr/>
    </dgm:pt>
    <dgm:pt modelId="{8CB9F998-404A-4415-9573-0EB719DF4EED}" type="pres">
      <dgm:prSet presAssocID="{027C3913-5339-4DF1-A024-E9659F4D3D2C}" presName="composite" presStyleCnt="0"/>
      <dgm:spPr/>
    </dgm:pt>
    <dgm:pt modelId="{2B1683F0-C52F-4882-AD6B-BD7F8992857F}" type="pres">
      <dgm:prSet presAssocID="{027C3913-5339-4DF1-A024-E9659F4D3D2C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3F6BB6-F735-4EE8-A584-CABD71950AD4}" type="pres">
      <dgm:prSet presAssocID="{027C3913-5339-4DF1-A024-E9659F4D3D2C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778359-5C7C-4C90-B654-5A7DF4FB3E01}" type="pres">
      <dgm:prSet presAssocID="{F2140100-1469-4455-93C5-EF2E3F70A768}" presName="sp" presStyleCnt="0"/>
      <dgm:spPr/>
    </dgm:pt>
    <dgm:pt modelId="{66F04BA7-CFE7-46D8-8813-70AD7A1FF6F5}" type="pres">
      <dgm:prSet presAssocID="{64B3447C-80D2-4708-AE7E-AFD7CCFFCD94}" presName="composite" presStyleCnt="0"/>
      <dgm:spPr/>
    </dgm:pt>
    <dgm:pt modelId="{5096A0B0-E7E4-4E6B-8ABE-0ECD7BA4F28B}" type="pres">
      <dgm:prSet presAssocID="{64B3447C-80D2-4708-AE7E-AFD7CCFFCD94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1A134E-FC01-4894-8643-A7448625C923}" type="pres">
      <dgm:prSet presAssocID="{64B3447C-80D2-4708-AE7E-AFD7CCFFCD94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D1E47C5-8417-464B-ADBB-318AEA9BF14B}" type="presOf" srcId="{D6044581-0A1A-476A-8358-57F1F9C2E8B2}" destId="{1AE9A676-74D5-4AAC-853B-C7C6F606FCAD}" srcOrd="0" destOrd="0" presId="urn:microsoft.com/office/officeart/2005/8/layout/chevron2"/>
    <dgm:cxn modelId="{BFBD986A-E6FB-40FF-B0E1-BE3A8C6A9550}" type="presOf" srcId="{8A8AA596-6661-4B08-BF21-6D9A18BE49EA}" destId="{1AE9A676-74D5-4AAC-853B-C7C6F606FCAD}" srcOrd="0" destOrd="1" presId="urn:microsoft.com/office/officeart/2005/8/layout/chevron2"/>
    <dgm:cxn modelId="{5718C84F-7CA4-4F36-BC27-B7E00B8FC00F}" srcId="{64B3447C-80D2-4708-AE7E-AFD7CCFFCD94}" destId="{140F6694-44F7-4855-ABE6-914228D012CB}" srcOrd="0" destOrd="0" parTransId="{B25D28DB-7D00-4B0B-BFE1-58D87428E6DA}" sibTransId="{ADC97BC6-D8A9-4163-9318-5CA9A7336DDA}"/>
    <dgm:cxn modelId="{7B6A88B9-C411-4EA6-9473-0E963976B0BF}" srcId="{DF55A097-2EA6-418E-882A-278AAD03BF8B}" destId="{8A8AA596-6661-4B08-BF21-6D9A18BE49EA}" srcOrd="1" destOrd="0" parTransId="{0AC0F217-9FE7-4BA3-B5BA-6A82C00C831E}" sibTransId="{013173F7-880F-4581-AE14-2C4130720A7B}"/>
    <dgm:cxn modelId="{A28CAFF0-ECA5-46CC-BCED-9138FC78EC21}" type="presOf" srcId="{0BA1BE0E-EDD9-4B36-8929-8D7C76397D35}" destId="{A87A3EB6-A136-44D5-B243-32849E7B2C11}" srcOrd="0" destOrd="0" presId="urn:microsoft.com/office/officeart/2005/8/layout/chevron2"/>
    <dgm:cxn modelId="{B37D9011-A318-44CE-B4DA-8BC5E8870212}" srcId="{027C3913-5339-4DF1-A024-E9659F4D3D2C}" destId="{BCA98347-44DC-4C4E-9D56-153699CC133D}" srcOrd="0" destOrd="0" parTransId="{8EF9A8D8-3534-4FEA-9223-B2C0B477871C}" sibTransId="{D9BCD7DB-2E6B-487A-98A2-8A0A30A02C0F}"/>
    <dgm:cxn modelId="{E62026D5-0AE1-4BF8-AE69-CA44D3BB2F43}" srcId="{DF55A097-2EA6-418E-882A-278AAD03BF8B}" destId="{D6044581-0A1A-476A-8358-57F1F9C2E8B2}" srcOrd="0" destOrd="0" parTransId="{00A329C4-9595-462B-8C9C-E9B408A2571A}" sibTransId="{DA62E241-3B9B-4AD1-BFDE-158EF105DF7E}"/>
    <dgm:cxn modelId="{18126A07-3F8B-4385-9923-22F0CE9FFABE}" type="presOf" srcId="{027C3913-5339-4DF1-A024-E9659F4D3D2C}" destId="{2B1683F0-C52F-4882-AD6B-BD7F8992857F}" srcOrd="0" destOrd="0" presId="urn:microsoft.com/office/officeart/2005/8/layout/chevron2"/>
    <dgm:cxn modelId="{1EDDDC51-7081-4102-8185-FCDAE3C52B2A}" type="presOf" srcId="{140F6694-44F7-4855-ABE6-914228D012CB}" destId="{F61A134E-FC01-4894-8643-A7448625C923}" srcOrd="0" destOrd="0" presId="urn:microsoft.com/office/officeart/2005/8/layout/chevron2"/>
    <dgm:cxn modelId="{93C2B213-B110-47CB-B841-366CF1FE392F}" type="presOf" srcId="{DF55A097-2EA6-418E-882A-278AAD03BF8B}" destId="{B3478991-73E2-4033-A4DC-9FB9A709DBE8}" srcOrd="0" destOrd="0" presId="urn:microsoft.com/office/officeart/2005/8/layout/chevron2"/>
    <dgm:cxn modelId="{9D5B3D39-7E7C-471F-A75D-C1B72604EC6A}" type="presOf" srcId="{64B3447C-80D2-4708-AE7E-AFD7CCFFCD94}" destId="{5096A0B0-E7E4-4E6B-8ABE-0ECD7BA4F28B}" srcOrd="0" destOrd="0" presId="urn:microsoft.com/office/officeart/2005/8/layout/chevron2"/>
    <dgm:cxn modelId="{CBD9CBE3-5218-4E0A-BA26-77F3E91F0C02}" srcId="{027C3913-5339-4DF1-A024-E9659F4D3D2C}" destId="{E69990BA-7C0A-4716-AD5F-1AFC2604088E}" srcOrd="1" destOrd="0" parTransId="{735E7E50-B916-46C6-BB81-2CA705B97CBD}" sibTransId="{D76A3C06-A556-49D2-8DA0-8D279E2DB605}"/>
    <dgm:cxn modelId="{612159E2-BF97-45F3-B76E-C6D39EF77EA7}" srcId="{0BA1BE0E-EDD9-4B36-8929-8D7C76397D35}" destId="{64B3447C-80D2-4708-AE7E-AFD7CCFFCD94}" srcOrd="2" destOrd="0" parTransId="{A59AF4B5-EF3A-434F-BC67-3096A399DEA4}" sibTransId="{C02F6D5E-AB3F-4C66-8484-1E749FDEC3BA}"/>
    <dgm:cxn modelId="{37AAB098-059F-4F09-ADBB-31F7E4C5C370}" type="presOf" srcId="{E69990BA-7C0A-4716-AD5F-1AFC2604088E}" destId="{493F6BB6-F735-4EE8-A584-CABD71950AD4}" srcOrd="0" destOrd="1" presId="urn:microsoft.com/office/officeart/2005/8/layout/chevron2"/>
    <dgm:cxn modelId="{24C4DE93-8F1E-4B76-A495-8D8E09F02FE1}" type="presOf" srcId="{BCA98347-44DC-4C4E-9D56-153699CC133D}" destId="{493F6BB6-F735-4EE8-A584-CABD71950AD4}" srcOrd="0" destOrd="0" presId="urn:microsoft.com/office/officeart/2005/8/layout/chevron2"/>
    <dgm:cxn modelId="{CE2940F1-5B65-4B0D-9090-AE6BA748714F}" srcId="{0BA1BE0E-EDD9-4B36-8929-8D7C76397D35}" destId="{027C3913-5339-4DF1-A024-E9659F4D3D2C}" srcOrd="1" destOrd="0" parTransId="{ADE319D9-20EA-4A08-BAD3-AA4CAFA867C7}" sibTransId="{F2140100-1469-4455-93C5-EF2E3F70A768}"/>
    <dgm:cxn modelId="{1010F1F3-2382-40AD-B390-BBB474D3B899}" srcId="{0BA1BE0E-EDD9-4B36-8929-8D7C76397D35}" destId="{DF55A097-2EA6-418E-882A-278AAD03BF8B}" srcOrd="0" destOrd="0" parTransId="{F2BACE3F-C89B-4A92-91BF-42ED1BA7391F}" sibTransId="{1C165469-8527-429D-BEAB-3FD543192C3A}"/>
    <dgm:cxn modelId="{4A8F22DE-240E-4FB4-A37E-5E043D580E06}" type="presParOf" srcId="{A87A3EB6-A136-44D5-B243-32849E7B2C11}" destId="{9333E9BD-EF60-4F3B-A72B-3FF287C89791}" srcOrd="0" destOrd="0" presId="urn:microsoft.com/office/officeart/2005/8/layout/chevron2"/>
    <dgm:cxn modelId="{90797988-03F7-462F-BDEA-1DD60DA397ED}" type="presParOf" srcId="{9333E9BD-EF60-4F3B-A72B-3FF287C89791}" destId="{B3478991-73E2-4033-A4DC-9FB9A709DBE8}" srcOrd="0" destOrd="0" presId="urn:microsoft.com/office/officeart/2005/8/layout/chevron2"/>
    <dgm:cxn modelId="{F1247B53-A6A8-46B0-B6C8-B39F8B752391}" type="presParOf" srcId="{9333E9BD-EF60-4F3B-A72B-3FF287C89791}" destId="{1AE9A676-74D5-4AAC-853B-C7C6F606FCAD}" srcOrd="1" destOrd="0" presId="urn:microsoft.com/office/officeart/2005/8/layout/chevron2"/>
    <dgm:cxn modelId="{F97A70BF-BA63-4754-8F41-603A0E81B949}" type="presParOf" srcId="{A87A3EB6-A136-44D5-B243-32849E7B2C11}" destId="{54F675F1-6097-4456-9424-88B3DE7F4400}" srcOrd="1" destOrd="0" presId="urn:microsoft.com/office/officeart/2005/8/layout/chevron2"/>
    <dgm:cxn modelId="{2D04AF73-F746-419F-8F9B-3F788960B893}" type="presParOf" srcId="{A87A3EB6-A136-44D5-B243-32849E7B2C11}" destId="{8CB9F998-404A-4415-9573-0EB719DF4EED}" srcOrd="2" destOrd="0" presId="urn:microsoft.com/office/officeart/2005/8/layout/chevron2"/>
    <dgm:cxn modelId="{2BF68DCF-81F7-4F22-8727-7C8E2E8486DE}" type="presParOf" srcId="{8CB9F998-404A-4415-9573-0EB719DF4EED}" destId="{2B1683F0-C52F-4882-AD6B-BD7F8992857F}" srcOrd="0" destOrd="0" presId="urn:microsoft.com/office/officeart/2005/8/layout/chevron2"/>
    <dgm:cxn modelId="{BC0D688D-83F3-4D57-8C17-19D356B68B68}" type="presParOf" srcId="{8CB9F998-404A-4415-9573-0EB719DF4EED}" destId="{493F6BB6-F735-4EE8-A584-CABD71950AD4}" srcOrd="1" destOrd="0" presId="urn:microsoft.com/office/officeart/2005/8/layout/chevron2"/>
    <dgm:cxn modelId="{90D4BD4A-4400-44ED-B61E-924075E19499}" type="presParOf" srcId="{A87A3EB6-A136-44D5-B243-32849E7B2C11}" destId="{59778359-5C7C-4C90-B654-5A7DF4FB3E01}" srcOrd="3" destOrd="0" presId="urn:microsoft.com/office/officeart/2005/8/layout/chevron2"/>
    <dgm:cxn modelId="{E55D578A-E92E-44A3-9629-5E442C774440}" type="presParOf" srcId="{A87A3EB6-A136-44D5-B243-32849E7B2C11}" destId="{66F04BA7-CFE7-46D8-8813-70AD7A1FF6F5}" srcOrd="4" destOrd="0" presId="urn:microsoft.com/office/officeart/2005/8/layout/chevron2"/>
    <dgm:cxn modelId="{F548DA13-65BB-4092-A785-26315E7008CA}" type="presParOf" srcId="{66F04BA7-CFE7-46D8-8813-70AD7A1FF6F5}" destId="{5096A0B0-E7E4-4E6B-8ABE-0ECD7BA4F28B}" srcOrd="0" destOrd="0" presId="urn:microsoft.com/office/officeart/2005/8/layout/chevron2"/>
    <dgm:cxn modelId="{07D7D8DC-0891-42A6-AE31-6E40B7077623}" type="presParOf" srcId="{66F04BA7-CFE7-46D8-8813-70AD7A1FF6F5}" destId="{F61A134E-FC01-4894-8643-A7448625C923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CA8BCC8-B2BC-4A8E-AF58-60324914A595}">
      <dsp:nvSpPr>
        <dsp:cNvPr id="0" name=""/>
        <dsp:cNvSpPr/>
      </dsp:nvSpPr>
      <dsp:spPr>
        <a:xfrm rot="5400000">
          <a:off x="-221255" y="223650"/>
          <a:ext cx="1475035" cy="103252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Location</a:t>
          </a:r>
          <a:endParaRPr lang="en-US" sz="1500" kern="1200" dirty="0"/>
        </a:p>
      </dsp:txBody>
      <dsp:txXfrm rot="5400000">
        <a:off x="-221255" y="223650"/>
        <a:ext cx="1475035" cy="1032524"/>
      </dsp:txXfrm>
    </dsp:sp>
    <dsp:sp modelId="{15502C33-238C-4845-A317-D15B3DC2DB8E}">
      <dsp:nvSpPr>
        <dsp:cNvPr id="0" name=""/>
        <dsp:cNvSpPr/>
      </dsp:nvSpPr>
      <dsp:spPr>
        <a:xfrm rot="5400000">
          <a:off x="3084875" y="-2049955"/>
          <a:ext cx="958773" cy="506347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ctr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having an early priority date on an idea is just like having a great location in real estate.</a:t>
          </a:r>
          <a:endParaRPr lang="en-US" sz="1900" kern="1200" dirty="0"/>
        </a:p>
      </dsp:txBody>
      <dsp:txXfrm rot="5400000">
        <a:off x="3084875" y="-2049955"/>
        <a:ext cx="958773" cy="5063475"/>
      </dsp:txXfrm>
    </dsp:sp>
    <dsp:sp modelId="{8DBB0D71-AEE2-430B-9B1E-ABA35D1260D5}">
      <dsp:nvSpPr>
        <dsp:cNvPr id="0" name=""/>
        <dsp:cNvSpPr/>
      </dsp:nvSpPr>
      <dsp:spPr>
        <a:xfrm rot="5400000">
          <a:off x="-221255" y="1503037"/>
          <a:ext cx="1475035" cy="103252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Show Me the Money! </a:t>
          </a:r>
          <a:endParaRPr lang="en-US" sz="1500" kern="1200" dirty="0"/>
        </a:p>
      </dsp:txBody>
      <dsp:txXfrm rot="5400000">
        <a:off x="-221255" y="1503037"/>
        <a:ext cx="1475035" cy="1032524"/>
      </dsp:txXfrm>
    </dsp:sp>
    <dsp:sp modelId="{68487E3C-D196-4D8B-A9DA-2646AF4A9D19}">
      <dsp:nvSpPr>
        <dsp:cNvPr id="0" name=""/>
        <dsp:cNvSpPr/>
      </dsp:nvSpPr>
      <dsp:spPr>
        <a:xfrm rot="5400000">
          <a:off x="3084875" y="-770568"/>
          <a:ext cx="958773" cy="506347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ctr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Provisional patents cost a lot less than normal patent application.  </a:t>
          </a:r>
          <a:endParaRPr lang="en-US" sz="1900" kern="1200" dirty="0"/>
        </a:p>
      </dsp:txBody>
      <dsp:txXfrm rot="5400000">
        <a:off x="3084875" y="-770568"/>
        <a:ext cx="958773" cy="5063475"/>
      </dsp:txXfrm>
    </dsp:sp>
    <dsp:sp modelId="{1E9E235A-235F-4DAF-9CDB-78E0E4980425}">
      <dsp:nvSpPr>
        <dsp:cNvPr id="0" name=""/>
        <dsp:cNvSpPr/>
      </dsp:nvSpPr>
      <dsp:spPr>
        <a:xfrm rot="5400000">
          <a:off x="-221255" y="2782424"/>
          <a:ext cx="1475035" cy="103252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Need for Speed </a:t>
          </a:r>
          <a:endParaRPr lang="en-US" sz="1500" kern="1200" dirty="0"/>
        </a:p>
      </dsp:txBody>
      <dsp:txXfrm rot="5400000">
        <a:off x="-221255" y="2782424"/>
        <a:ext cx="1475035" cy="1032524"/>
      </dsp:txXfrm>
    </dsp:sp>
    <dsp:sp modelId="{11F315A4-86A4-4EDB-B8B2-9D8401576B86}">
      <dsp:nvSpPr>
        <dsp:cNvPr id="0" name=""/>
        <dsp:cNvSpPr/>
      </dsp:nvSpPr>
      <dsp:spPr>
        <a:xfrm rot="5400000">
          <a:off x="3084875" y="508818"/>
          <a:ext cx="958773" cy="506347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ctr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if you need protection NOW, a provisional application can be filed much more quickly than a non-provisional application. </a:t>
          </a:r>
          <a:endParaRPr lang="en-US" sz="1900" kern="1200" dirty="0"/>
        </a:p>
      </dsp:txBody>
      <dsp:txXfrm rot="5400000">
        <a:off x="3084875" y="508818"/>
        <a:ext cx="958773" cy="5063475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3478991-73E2-4033-A4DC-9FB9A709DBE8}">
      <dsp:nvSpPr>
        <dsp:cNvPr id="0" name=""/>
        <dsp:cNvSpPr/>
      </dsp:nvSpPr>
      <dsp:spPr>
        <a:xfrm rot="5400000">
          <a:off x="-228766" y="231531"/>
          <a:ext cx="1525113" cy="106757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0" i="0" kern="1200" dirty="0" smtClean="0"/>
            <a:t>Delay</a:t>
          </a:r>
          <a:endParaRPr lang="en-US" sz="2000" kern="1200" dirty="0"/>
        </a:p>
      </dsp:txBody>
      <dsp:txXfrm rot="5400000">
        <a:off x="-228766" y="231531"/>
        <a:ext cx="1525113" cy="1067579"/>
      </dsp:txXfrm>
    </dsp:sp>
    <dsp:sp modelId="{1AE9A676-74D5-4AAC-853B-C7C6F606FCAD}">
      <dsp:nvSpPr>
        <dsp:cNvPr id="0" name=""/>
        <dsp:cNvSpPr/>
      </dsp:nvSpPr>
      <dsp:spPr>
        <a:xfrm rot="5400000">
          <a:off x="4290246" y="-3219902"/>
          <a:ext cx="991323" cy="743665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0" i="0" kern="1200" dirty="0" smtClean="0"/>
            <a:t>you get in line to be processed  when you file your non-provisional.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0" i="0" kern="1200" dirty="0" smtClean="0"/>
            <a:t>Starting with a provisional can delay the registration for up to a year.</a:t>
          </a:r>
          <a:endParaRPr lang="en-US" sz="1800" kern="1200" dirty="0"/>
        </a:p>
      </dsp:txBody>
      <dsp:txXfrm rot="5400000">
        <a:off x="4290246" y="-3219902"/>
        <a:ext cx="991323" cy="7436658"/>
      </dsp:txXfrm>
    </dsp:sp>
    <dsp:sp modelId="{2B1683F0-C52F-4882-AD6B-BD7F8992857F}">
      <dsp:nvSpPr>
        <dsp:cNvPr id="0" name=""/>
        <dsp:cNvSpPr/>
      </dsp:nvSpPr>
      <dsp:spPr>
        <a:xfrm rot="5400000">
          <a:off x="-228766" y="1561709"/>
          <a:ext cx="1525113" cy="106757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0" i="0" kern="1200" dirty="0" smtClean="0"/>
            <a:t>Double Trouble</a:t>
          </a:r>
          <a:endParaRPr lang="en-US" sz="2000" kern="1200" dirty="0"/>
        </a:p>
      </dsp:txBody>
      <dsp:txXfrm rot="5400000">
        <a:off x="-228766" y="1561709"/>
        <a:ext cx="1525113" cy="1067579"/>
      </dsp:txXfrm>
    </dsp:sp>
    <dsp:sp modelId="{493F6BB6-F735-4EE8-A584-CABD71950AD4}">
      <dsp:nvSpPr>
        <dsp:cNvPr id="0" name=""/>
        <dsp:cNvSpPr/>
      </dsp:nvSpPr>
      <dsp:spPr>
        <a:xfrm rot="5400000">
          <a:off x="4289986" y="-1889464"/>
          <a:ext cx="991844" cy="743665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0" i="0" kern="1200" dirty="0" smtClean="0"/>
            <a:t>Be careful about the deadline for filing non-provisional application. 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0" i="0" kern="1200" dirty="0" smtClean="0"/>
            <a:t>If you don't prepare ahead of time, you could be late to file.</a:t>
          </a:r>
          <a:endParaRPr lang="en-US" sz="1800" kern="1200" dirty="0"/>
        </a:p>
      </dsp:txBody>
      <dsp:txXfrm rot="5400000">
        <a:off x="4289986" y="-1889464"/>
        <a:ext cx="991844" cy="7436658"/>
      </dsp:txXfrm>
    </dsp:sp>
    <dsp:sp modelId="{5096A0B0-E7E4-4E6B-8ABE-0ECD7BA4F28B}">
      <dsp:nvSpPr>
        <dsp:cNvPr id="0" name=""/>
        <dsp:cNvSpPr/>
      </dsp:nvSpPr>
      <dsp:spPr>
        <a:xfrm rot="5400000">
          <a:off x="-228766" y="2891888"/>
          <a:ext cx="1525113" cy="106757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0" i="0" kern="1200" dirty="0" smtClean="0"/>
            <a:t> More Complicated</a:t>
          </a:r>
          <a:endParaRPr lang="en-US" sz="1400" kern="1200" dirty="0"/>
        </a:p>
      </dsp:txBody>
      <dsp:txXfrm rot="5400000">
        <a:off x="-228766" y="2891888"/>
        <a:ext cx="1525113" cy="1067579"/>
      </dsp:txXfrm>
    </dsp:sp>
    <dsp:sp modelId="{F61A134E-FC01-4894-8643-A7448625C923}">
      <dsp:nvSpPr>
        <dsp:cNvPr id="0" name=""/>
        <dsp:cNvSpPr/>
      </dsp:nvSpPr>
      <dsp:spPr>
        <a:xfrm rot="5400000">
          <a:off x="4290246" y="-559546"/>
          <a:ext cx="991323" cy="743665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0" i="0" kern="1200" dirty="0" smtClean="0"/>
            <a:t>By adding a step in the process for your patent application you make the "file history" more complicated. </a:t>
          </a:r>
          <a:endParaRPr lang="en-US" sz="1800" kern="1200" dirty="0"/>
        </a:p>
      </dsp:txBody>
      <dsp:txXfrm rot="5400000">
        <a:off x="4290246" y="-559546"/>
        <a:ext cx="991323" cy="74366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C04EF3-C925-4D93-97B3-BBBFFB644F58}" type="datetimeFigureOut">
              <a:rPr lang="en-US" smtClean="0"/>
              <a:pPr/>
              <a:t>8/15/2010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366A3B-6687-441C-B875-7DD6BB4BF53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B058-BA1F-4A89-A278-57CC4DA98211}" type="datetime1">
              <a:rPr lang="en-US" smtClean="0"/>
              <a:pPr/>
              <a:t>8/15/2010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California State University Northridge</a:t>
            </a:r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B5A6906-9444-4B93-8BE0-A3419800D1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1D894-F7EC-4C14-A3EB-CDC97825CA8D}" type="datetime1">
              <a:rPr lang="en-US" smtClean="0"/>
              <a:pPr/>
              <a:t>8/15/2010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California State University Northridge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A6906-9444-4B93-8BE0-A3419800D1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4B5A6906-9444-4B93-8BE0-A3419800D1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1AEE2-828E-4F27-A465-DC6B8885F17C}" type="datetime1">
              <a:rPr lang="en-US" smtClean="0"/>
              <a:pPr/>
              <a:t>8/15/2010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California State University Northridge</a:t>
            </a: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B5593-4038-4BE9-BFB9-ED1B7A0B19E2}" type="datetime1">
              <a:rPr lang="en-US" smtClean="0"/>
              <a:pPr/>
              <a:t>8/15/2010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California State University Northridge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4B5A6906-9444-4B93-8BE0-A3419800D1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California State University Northridge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93344-87EB-48E8-B69A-0162DA91AD10}" type="datetime1">
              <a:rPr lang="en-US" smtClean="0"/>
              <a:pPr/>
              <a:t>8/15/2010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B5A6906-9444-4B93-8BE0-A3419800D1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F45C92B2-CF2F-46BE-B5B6-3A6E32771700}" type="datetime1">
              <a:rPr lang="en-US" smtClean="0"/>
              <a:pPr/>
              <a:t>8/15/2010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California State University Northridge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A6906-9444-4B93-8BE0-A3419800D1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DAE45-77D6-4A32-9FA2-3503EEA356C6}" type="datetime1">
              <a:rPr lang="en-US" smtClean="0"/>
              <a:pPr/>
              <a:t>8/15/2010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r>
              <a:rPr lang="en-US" smtClean="0"/>
              <a:t>California State University Northridge</a:t>
            </a:r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4B5A6906-9444-4B93-8BE0-A3419800D1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864A3-4D4F-4269-A110-0564719C640E}" type="datetime1">
              <a:rPr lang="en-US" smtClean="0"/>
              <a:pPr/>
              <a:t>8/15/2010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California State University Northridge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4B5A6906-9444-4B93-8BE0-A3419800D1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99567-5D4C-434F-BA22-4109631DC9B1}" type="datetime1">
              <a:rPr lang="en-US" smtClean="0"/>
              <a:pPr/>
              <a:t>8/15/2010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California State University Northridge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B5A6906-9444-4B93-8BE0-A3419800D1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B5A6906-9444-4B93-8BE0-A3419800D1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32155-882E-4D42-B67E-27FE2B6C982B}" type="datetime1">
              <a:rPr lang="en-US" smtClean="0"/>
              <a:pPr/>
              <a:t>8/15/2010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r>
              <a:rPr lang="en-US" smtClean="0"/>
              <a:t>California State University Northridge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4B5A6906-9444-4B93-8BE0-A3419800D1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0B14A62B-B070-4047-8B09-767920F4EF52}" type="datetime1">
              <a:rPr lang="en-US" smtClean="0"/>
              <a:pPr/>
              <a:t>8/15/2010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r>
              <a:rPr lang="en-US" smtClean="0"/>
              <a:t>California State University Northridge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2295C98C-9239-4A6A-928D-08F9F368411C}" type="datetime1">
              <a:rPr lang="en-US" smtClean="0"/>
              <a:pPr/>
              <a:t>8/15/2010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California State University Northridge</a:t>
            </a:r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B5A6906-9444-4B93-8BE0-A3419800D1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ew-inventions-success.com/Patent-Definition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2819400"/>
            <a:ext cx="7696200" cy="3429000"/>
          </a:xfrm>
        </p:spPr>
        <p:txBody>
          <a:bodyPr/>
          <a:lstStyle/>
          <a:p>
            <a:endParaRPr lang="en-US" sz="2800" dirty="0" smtClean="0"/>
          </a:p>
          <a:p>
            <a:r>
              <a:rPr lang="en-US" sz="2000" dirty="0" smtClean="0"/>
              <a:t>New Inventions Success</a:t>
            </a:r>
          </a:p>
          <a:p>
            <a:endParaRPr lang="en-US" sz="2800" dirty="0" smtClean="0"/>
          </a:p>
          <a:p>
            <a:r>
              <a:rPr lang="en-US" sz="2800" dirty="0" smtClean="0"/>
              <a:t>Provisional Patent 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sz="1400" dirty="0" smtClean="0"/>
              <a:t>Dr. MARK </a:t>
            </a:r>
            <a:r>
              <a:rPr lang="en-US" sz="1400" dirty="0" err="1" smtClean="0"/>
              <a:t>rajai</a:t>
            </a:r>
            <a:endParaRPr lang="en-US" sz="1400" dirty="0" smtClean="0"/>
          </a:p>
          <a:p>
            <a:r>
              <a:rPr lang="en-US" sz="1400" dirty="0" smtClean="0"/>
              <a:t>MSE 303 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2" descr="C:\Documents and Settings\Reyhaneh\Desktop\images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685800"/>
            <a:ext cx="4191000" cy="1295400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A6906-9444-4B93-8BE0-A3419800D1A7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California State University Northridge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New Inventions Success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endParaRPr lang="en-US" sz="2400" b="1" dirty="0" smtClean="0"/>
          </a:p>
          <a:p>
            <a:pPr algn="ctr">
              <a:buNone/>
            </a:pPr>
            <a:r>
              <a:rPr lang="en-US" sz="2400" b="1" dirty="0" smtClean="0"/>
              <a:t>Provisional Patent</a:t>
            </a:r>
          </a:p>
          <a:p>
            <a:pPr algn="ctr">
              <a:buNone/>
            </a:pPr>
            <a:endParaRPr lang="en-US" sz="2400" b="1" dirty="0" smtClean="0"/>
          </a:p>
          <a:p>
            <a:pPr algn="ctr">
              <a:buNone/>
            </a:pPr>
            <a:r>
              <a:rPr lang="en-US" dirty="0" smtClean="0"/>
              <a:t>It is a temporary patent application in the United States that reserves a filing date on an idea without subjecting the application to all the requirements of the United States Patent &amp; Trademark Office 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A6906-9444-4B93-8BE0-A3419800D1A7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California State University Northridge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New Inventions Success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sz="2400" b="1" dirty="0" smtClean="0"/>
              <a:t> Making Money With Provisional Patents</a:t>
            </a:r>
          </a:p>
          <a:p>
            <a:pPr>
              <a:buNone/>
            </a:pPr>
            <a:endParaRPr lang="en-US" sz="2400" b="1" dirty="0" smtClean="0"/>
          </a:p>
          <a:p>
            <a:r>
              <a:rPr lang="en-US" sz="2400" dirty="0" smtClean="0"/>
              <a:t>can be sold</a:t>
            </a:r>
            <a:endParaRPr lang="en-US" sz="2400" b="1" dirty="0" smtClean="0"/>
          </a:p>
          <a:p>
            <a:r>
              <a:rPr lang="en-US" sz="2400" dirty="0" smtClean="0"/>
              <a:t>smaller filing fee</a:t>
            </a:r>
          </a:p>
          <a:p>
            <a:r>
              <a:rPr lang="en-US" sz="2400" dirty="0" smtClean="0"/>
              <a:t>short term patents </a:t>
            </a:r>
          </a:p>
          <a:p>
            <a:r>
              <a:rPr lang="en-US" sz="2400" dirty="0" smtClean="0"/>
              <a:t>last for one year before expiring</a:t>
            </a:r>
          </a:p>
          <a:p>
            <a:r>
              <a:rPr lang="en-US" sz="2400" dirty="0" smtClean="0"/>
              <a:t>Can be a way into ownership of a company</a:t>
            </a:r>
          </a:p>
          <a:p>
            <a:endParaRPr lang="en-US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A6906-9444-4B93-8BE0-A3419800D1A7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California State University Northridge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New Inventions Success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7375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2400" b="1" dirty="0" smtClean="0"/>
              <a:t>Why They Are So Good</a:t>
            </a:r>
          </a:p>
          <a:p>
            <a:endParaRPr lang="en-US" sz="24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A6906-9444-4B93-8BE0-A3419800D1A7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California State University Northridge</a:t>
            </a:r>
            <a:endParaRPr lang="en-US"/>
          </a:p>
        </p:txBody>
      </p:sp>
      <p:graphicFrame>
        <p:nvGraphicFramePr>
          <p:cNvPr id="7" name="Diagram 6"/>
          <p:cNvGraphicFramePr/>
          <p:nvPr/>
        </p:nvGraphicFramePr>
        <p:xfrm>
          <a:off x="1524000" y="2133600"/>
          <a:ext cx="6096000" cy="4038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New Inventions Success</a:t>
            </a:r>
            <a:endParaRPr lang="en-US" sz="28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California State University Northridge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A6906-9444-4B93-8BE0-A3419800D1A7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</p:nvPr>
        </p:nvGraphicFramePr>
        <p:xfrm>
          <a:off x="301625" y="2133600"/>
          <a:ext cx="8504238" cy="41909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Rectangle 7"/>
          <p:cNvSpPr/>
          <p:nvPr/>
        </p:nvSpPr>
        <p:spPr>
          <a:xfrm>
            <a:off x="3200400" y="1676400"/>
            <a:ext cx="2743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/>
              <a:t>Drawbacks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New Inventions Success</a:t>
            </a:r>
            <a:endParaRPr lang="en-US" sz="28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California State University Northridge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A6906-9444-4B93-8BE0-A3419800D1A7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US" sz="2400" b="1" dirty="0" smtClean="0"/>
          </a:p>
          <a:p>
            <a:pPr algn="ctr">
              <a:buNone/>
            </a:pPr>
            <a:r>
              <a:rPr lang="en-US" sz="2400" b="1" dirty="0" smtClean="0"/>
              <a:t>Common Mistakes</a:t>
            </a:r>
          </a:p>
          <a:p>
            <a:endParaRPr lang="en-US" sz="2400" b="1" dirty="0" smtClean="0"/>
          </a:p>
          <a:p>
            <a:r>
              <a:rPr lang="en-US" sz="2400" dirty="0" smtClean="0"/>
              <a:t>pay close attention to your one year deadline. </a:t>
            </a:r>
          </a:p>
          <a:p>
            <a:r>
              <a:rPr lang="en-US" sz="2400" dirty="0" smtClean="0"/>
              <a:t>Don't just file your notes.</a:t>
            </a:r>
          </a:p>
          <a:p>
            <a:r>
              <a:rPr lang="en-US" sz="2400" dirty="0" smtClean="0"/>
              <a:t>Be sure to properly describe your invention.</a:t>
            </a:r>
          </a:p>
          <a:p>
            <a:r>
              <a:rPr lang="en-US" sz="2400" dirty="0" smtClean="0"/>
              <a:t>you can ruin your provisional patent by adding somebody as an inventor and they are not actually an inventor.</a:t>
            </a:r>
            <a:endParaRPr lang="en-US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New Inventions Success</a:t>
            </a:r>
            <a:endParaRPr lang="en-US" sz="28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California State University Northridge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A6906-9444-4B93-8BE0-A3419800D1A7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b="1" dirty="0" smtClean="0"/>
              <a:t>Summary</a:t>
            </a:r>
          </a:p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dirty="0" smtClean="0"/>
              <a:t>   </a:t>
            </a:r>
            <a:r>
              <a:rPr lang="en-US" sz="2400" dirty="0" smtClean="0"/>
              <a:t>Get provisional patent done right and you can make it happen faster, better, and cheaper than going the regular route. </a:t>
            </a:r>
            <a:endParaRPr lang="en-US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New Inventions Success</a:t>
            </a:r>
            <a:endParaRPr lang="en-US" sz="28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California State University Northridge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A6906-9444-4B93-8BE0-A3419800D1A7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endParaRPr lang="en-US" sz="2400" b="1" dirty="0" smtClean="0"/>
          </a:p>
          <a:p>
            <a:pPr algn="ctr">
              <a:buNone/>
            </a:pPr>
            <a:r>
              <a:rPr lang="en-US" sz="2400" b="1" dirty="0" smtClean="0"/>
              <a:t>Reference</a:t>
            </a:r>
          </a:p>
          <a:p>
            <a:pPr algn="ctr">
              <a:buNone/>
            </a:pPr>
            <a:endParaRPr lang="en-US" sz="2400" b="1" dirty="0" smtClean="0"/>
          </a:p>
          <a:p>
            <a:pPr algn="ctr">
              <a:buNone/>
            </a:pPr>
            <a:r>
              <a:rPr lang="en-US" sz="2400" dirty="0" smtClean="0">
                <a:hlinkClick r:id="rId2"/>
              </a:rPr>
              <a:t>http://www.new-inventions-success.com/Patent-Definition.html</a:t>
            </a:r>
            <a:endParaRPr lang="en-US" sz="2400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126</TotalTime>
  <Words>357</Words>
  <Application>Microsoft Office PowerPoint</Application>
  <PresentationFormat>On-screen Show (4:3)</PresentationFormat>
  <Paragraphs>74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Civic</vt:lpstr>
      <vt:lpstr>Slide 1</vt:lpstr>
      <vt:lpstr>New Inventions Success</vt:lpstr>
      <vt:lpstr>New Inventions Success</vt:lpstr>
      <vt:lpstr>New Inventions Success</vt:lpstr>
      <vt:lpstr>New Inventions Success</vt:lpstr>
      <vt:lpstr>New Inventions Success</vt:lpstr>
      <vt:lpstr>New Inventions Success</vt:lpstr>
      <vt:lpstr>New Inventions Success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 </dc:creator>
  <cp:lastModifiedBy> </cp:lastModifiedBy>
  <cp:revision>23</cp:revision>
  <dcterms:created xsi:type="dcterms:W3CDTF">2010-08-15T20:13:08Z</dcterms:created>
  <dcterms:modified xsi:type="dcterms:W3CDTF">2010-08-15T22:27:09Z</dcterms:modified>
</cp:coreProperties>
</file>