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2"/>
  </p:notesMasterIdLst>
  <p:handoutMasterIdLst>
    <p:handoutMasterId r:id="rId13"/>
  </p:handoutMasterIdLst>
  <p:sldIdLst>
    <p:sldId id="261" r:id="rId2"/>
    <p:sldId id="266" r:id="rId3"/>
    <p:sldId id="268" r:id="rId4"/>
    <p:sldId id="263" r:id="rId5"/>
    <p:sldId id="267" r:id="rId6"/>
    <p:sldId id="270" r:id="rId7"/>
    <p:sldId id="276" r:id="rId8"/>
    <p:sldId id="274" r:id="rId9"/>
    <p:sldId id="275" r:id="rId10"/>
    <p:sldId id="264" r:id="rId11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lides" id="{C339C60D-D7D0-4145-B317-8717EDE08942}">
          <p14:sldIdLst>
            <p14:sldId id="261"/>
            <p14:sldId id="266"/>
            <p14:sldId id="268"/>
            <p14:sldId id="263"/>
            <p14:sldId id="267"/>
            <p14:sldId id="270"/>
            <p14:sldId id="276"/>
            <p14:sldId id="274"/>
            <p14:sldId id="275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48" autoAdjust="0"/>
    <p:restoredTop sz="91788" autoAdjust="0"/>
  </p:normalViewPr>
  <p:slideViewPr>
    <p:cSldViewPr snapToGrid="0" snapToObjects="1">
      <p:cViewPr varScale="1">
        <p:scale>
          <a:sx n="146" d="100"/>
          <a:sy n="146" d="100"/>
        </p:scale>
        <p:origin x="88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55318-30FB-C549-8546-3802140E73B7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C428F6-F790-7747-8313-A07A58533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9380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6443E2-330E-4703-B748-81AF5EBE8897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18A442-8D5A-438D-8672-4C1CCFB60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61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A442-8D5A-438D-8672-4C1CCFB60D1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35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A442-8D5A-438D-8672-4C1CCFB60D1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156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ackground-Red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461716"/>
            <a:ext cx="7772400" cy="835479"/>
          </a:xfrm>
        </p:spPr>
        <p:txBody>
          <a:bodyPr/>
          <a:lstStyle>
            <a:lvl1pPr algn="ctr">
              <a:defRPr b="0" i="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TC Overlook Heavy"/>
                <a:cs typeface="ATC Overlook Heavy"/>
              </a:defRPr>
            </a:lvl1pPr>
          </a:lstStyle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192031"/>
            <a:ext cx="6400800" cy="386303"/>
          </a:xfrm>
        </p:spPr>
        <p:txBody>
          <a:bodyPr>
            <a:normAutofit/>
          </a:bodyPr>
          <a:lstStyle>
            <a:lvl1pPr marL="0" indent="0" algn="ctr">
              <a:buNone/>
              <a:defRPr sz="1800" b="0" i="0" baseline="0">
                <a:solidFill>
                  <a:srgbClr val="FFFFFF"/>
                </a:solidFill>
                <a:latin typeface="ATC Overlook Heavy"/>
                <a:cs typeface="ATC Overlook Heavy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/>
          </a:p>
        </p:txBody>
      </p:sp>
      <p:sp>
        <p:nvSpPr>
          <p:cNvPr id="32" name="TextBox 31"/>
          <p:cNvSpPr txBox="1"/>
          <p:nvPr userDrawn="1"/>
        </p:nvSpPr>
        <p:spPr>
          <a:xfrm>
            <a:off x="457200" y="4552950"/>
            <a:ext cx="1155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0" i="0" dirty="0">
              <a:latin typeface="ATC Overlook Heavy"/>
              <a:cs typeface="ATC Overlook Heavy"/>
            </a:endParaRP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-35990" y="1678747"/>
            <a:ext cx="9195479" cy="3483803"/>
          </a:xfrm>
          <a:custGeom>
            <a:avLst/>
            <a:gdLst>
              <a:gd name="connsiteX0" fmla="*/ 0 w 3699490"/>
              <a:gd name="connsiteY0" fmla="*/ 0 h 1977619"/>
              <a:gd name="connsiteX1" fmla="*/ 0 w 3699490"/>
              <a:gd name="connsiteY1" fmla="*/ 0 h 1977619"/>
              <a:gd name="connsiteX2" fmla="*/ 3699490 w 3699490"/>
              <a:gd name="connsiteY2" fmla="*/ 0 h 1977619"/>
              <a:gd name="connsiteX3" fmla="*/ 3699490 w 3699490"/>
              <a:gd name="connsiteY3" fmla="*/ 0 h 1977619"/>
              <a:gd name="connsiteX4" fmla="*/ 3699490 w 3699490"/>
              <a:gd name="connsiteY4" fmla="*/ 1977619 h 1977619"/>
              <a:gd name="connsiteX5" fmla="*/ 3699490 w 3699490"/>
              <a:gd name="connsiteY5" fmla="*/ 1977619 h 1977619"/>
              <a:gd name="connsiteX6" fmla="*/ 0 w 3699490"/>
              <a:gd name="connsiteY6" fmla="*/ 1977619 h 1977619"/>
              <a:gd name="connsiteX7" fmla="*/ 0 w 3699490"/>
              <a:gd name="connsiteY7" fmla="*/ 1977619 h 1977619"/>
              <a:gd name="connsiteX8" fmla="*/ 0 w 3699490"/>
              <a:gd name="connsiteY8" fmla="*/ 0 h 1977619"/>
              <a:gd name="connsiteX0" fmla="*/ 0 w 4118344"/>
              <a:gd name="connsiteY0" fmla="*/ 0 h 2331580"/>
              <a:gd name="connsiteX1" fmla="*/ 418854 w 4118344"/>
              <a:gd name="connsiteY1" fmla="*/ 353961 h 2331580"/>
              <a:gd name="connsiteX2" fmla="*/ 4118344 w 4118344"/>
              <a:gd name="connsiteY2" fmla="*/ 353961 h 2331580"/>
              <a:gd name="connsiteX3" fmla="*/ 4118344 w 4118344"/>
              <a:gd name="connsiteY3" fmla="*/ 353961 h 2331580"/>
              <a:gd name="connsiteX4" fmla="*/ 4118344 w 4118344"/>
              <a:gd name="connsiteY4" fmla="*/ 2331580 h 2331580"/>
              <a:gd name="connsiteX5" fmla="*/ 4118344 w 4118344"/>
              <a:gd name="connsiteY5" fmla="*/ 2331580 h 2331580"/>
              <a:gd name="connsiteX6" fmla="*/ 418854 w 4118344"/>
              <a:gd name="connsiteY6" fmla="*/ 2331580 h 2331580"/>
              <a:gd name="connsiteX7" fmla="*/ 418854 w 4118344"/>
              <a:gd name="connsiteY7" fmla="*/ 2331580 h 2331580"/>
              <a:gd name="connsiteX8" fmla="*/ 0 w 4118344"/>
              <a:gd name="connsiteY8" fmla="*/ 0 h 2331580"/>
              <a:gd name="connsiteX0" fmla="*/ 88491 w 4206835"/>
              <a:gd name="connsiteY0" fmla="*/ 0 h 5157371"/>
              <a:gd name="connsiteX1" fmla="*/ 50734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353961 h 5157371"/>
              <a:gd name="connsiteX4" fmla="*/ 4206835 w 4206835"/>
              <a:gd name="connsiteY4" fmla="*/ 2331580 h 5157371"/>
              <a:gd name="connsiteX5" fmla="*/ 4206835 w 4206835"/>
              <a:gd name="connsiteY5" fmla="*/ 2331580 h 5157371"/>
              <a:gd name="connsiteX6" fmla="*/ 507345 w 4206835"/>
              <a:gd name="connsiteY6" fmla="*/ 2331580 h 5157371"/>
              <a:gd name="connsiteX7" fmla="*/ 0 w 4206835"/>
              <a:gd name="connsiteY7" fmla="*/ 5157371 h 5157371"/>
              <a:gd name="connsiteX8" fmla="*/ 88491 w 4206835"/>
              <a:gd name="connsiteY8" fmla="*/ 0 h 5157371"/>
              <a:gd name="connsiteX0" fmla="*/ 88491 w 4206835"/>
              <a:gd name="connsiteY0" fmla="*/ 0 h 5157371"/>
              <a:gd name="connsiteX1" fmla="*/ 420683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2331580 h 5157371"/>
              <a:gd name="connsiteX4" fmla="*/ 4206835 w 4206835"/>
              <a:gd name="connsiteY4" fmla="*/ 2331580 h 5157371"/>
              <a:gd name="connsiteX5" fmla="*/ 507345 w 4206835"/>
              <a:gd name="connsiteY5" fmla="*/ 2331580 h 5157371"/>
              <a:gd name="connsiteX6" fmla="*/ 0 w 4206835"/>
              <a:gd name="connsiteY6" fmla="*/ 5157371 h 5157371"/>
              <a:gd name="connsiteX7" fmla="*/ 88491 w 4206835"/>
              <a:gd name="connsiteY7" fmla="*/ 0 h 5157371"/>
              <a:gd name="connsiteX0" fmla="*/ 88491 w 4206835"/>
              <a:gd name="connsiteY0" fmla="*/ 0 h 5157371"/>
              <a:gd name="connsiteX1" fmla="*/ 420683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2331580 h 5157371"/>
              <a:gd name="connsiteX4" fmla="*/ 4206835 w 4206835"/>
              <a:gd name="connsiteY4" fmla="*/ 2331580 h 5157371"/>
              <a:gd name="connsiteX5" fmla="*/ 0 w 4206835"/>
              <a:gd name="connsiteY5" fmla="*/ 5157371 h 5157371"/>
              <a:gd name="connsiteX6" fmla="*/ 88491 w 4206835"/>
              <a:gd name="connsiteY6" fmla="*/ 0 h 5157371"/>
              <a:gd name="connsiteX0" fmla="*/ 88491 w 4814468"/>
              <a:gd name="connsiteY0" fmla="*/ 5900 h 5163271"/>
              <a:gd name="connsiteX1" fmla="*/ 4206835 w 4814468"/>
              <a:gd name="connsiteY1" fmla="*/ 359861 h 5163271"/>
              <a:gd name="connsiteX2" fmla="*/ 4814468 w 4814468"/>
              <a:gd name="connsiteY2" fmla="*/ 0 h 5163271"/>
              <a:gd name="connsiteX3" fmla="*/ 4206835 w 4814468"/>
              <a:gd name="connsiteY3" fmla="*/ 2337480 h 5163271"/>
              <a:gd name="connsiteX4" fmla="*/ 4206835 w 4814468"/>
              <a:gd name="connsiteY4" fmla="*/ 2337480 h 5163271"/>
              <a:gd name="connsiteX5" fmla="*/ 0 w 4814468"/>
              <a:gd name="connsiteY5" fmla="*/ 5163271 h 5163271"/>
              <a:gd name="connsiteX6" fmla="*/ 88491 w 4814468"/>
              <a:gd name="connsiteY6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06835 w 4814468"/>
              <a:gd name="connsiteY2" fmla="*/ 2337480 h 5163271"/>
              <a:gd name="connsiteX3" fmla="*/ 4206835 w 4814468"/>
              <a:gd name="connsiteY3" fmla="*/ 2337480 h 5163271"/>
              <a:gd name="connsiteX4" fmla="*/ 0 w 4814468"/>
              <a:gd name="connsiteY4" fmla="*/ 5163271 h 5163271"/>
              <a:gd name="connsiteX5" fmla="*/ 88491 w 4814468"/>
              <a:gd name="connsiteY5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06835 w 4814468"/>
              <a:gd name="connsiteY2" fmla="*/ 2337480 h 5163271"/>
              <a:gd name="connsiteX3" fmla="*/ 4265829 w 4814468"/>
              <a:gd name="connsiteY3" fmla="*/ 5151472 h 5163271"/>
              <a:gd name="connsiteX4" fmla="*/ 0 w 4814468"/>
              <a:gd name="connsiteY4" fmla="*/ 5163271 h 5163271"/>
              <a:gd name="connsiteX5" fmla="*/ 88491 w 4814468"/>
              <a:gd name="connsiteY5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65829 w 4814468"/>
              <a:gd name="connsiteY2" fmla="*/ 5151472 h 5163271"/>
              <a:gd name="connsiteX3" fmla="*/ 0 w 4814468"/>
              <a:gd name="connsiteY3" fmla="*/ 5163271 h 5163271"/>
              <a:gd name="connsiteX4" fmla="*/ 88491 w 4814468"/>
              <a:gd name="connsiteY4" fmla="*/ 5900 h 5163271"/>
              <a:gd name="connsiteX0" fmla="*/ 0 w 9168191"/>
              <a:gd name="connsiteY0" fmla="*/ 17699 h 5163271"/>
              <a:gd name="connsiteX1" fmla="*/ 9168191 w 9168191"/>
              <a:gd name="connsiteY1" fmla="*/ 0 h 5163271"/>
              <a:gd name="connsiteX2" fmla="*/ 8619552 w 9168191"/>
              <a:gd name="connsiteY2" fmla="*/ 5151472 h 5163271"/>
              <a:gd name="connsiteX3" fmla="*/ 4353723 w 9168191"/>
              <a:gd name="connsiteY3" fmla="*/ 5163271 h 5163271"/>
              <a:gd name="connsiteX4" fmla="*/ 0 w 9168191"/>
              <a:gd name="connsiteY4" fmla="*/ 17699 h 5163271"/>
              <a:gd name="connsiteX0" fmla="*/ 0 w 9168191"/>
              <a:gd name="connsiteY0" fmla="*/ 17699 h 5151473"/>
              <a:gd name="connsiteX1" fmla="*/ 9168191 w 9168191"/>
              <a:gd name="connsiteY1" fmla="*/ 0 h 5151473"/>
              <a:gd name="connsiteX2" fmla="*/ 8619552 w 9168191"/>
              <a:gd name="connsiteY2" fmla="*/ 5151472 h 5151473"/>
              <a:gd name="connsiteX3" fmla="*/ 5898 w 9168191"/>
              <a:gd name="connsiteY3" fmla="*/ 5151473 h 5151473"/>
              <a:gd name="connsiteX4" fmla="*/ 0 w 9168191"/>
              <a:gd name="connsiteY4" fmla="*/ 17699 h 5151473"/>
              <a:gd name="connsiteX0" fmla="*/ 0 w 8619552"/>
              <a:gd name="connsiteY0" fmla="*/ 5901 h 5139675"/>
              <a:gd name="connsiteX1" fmla="*/ 3905967 w 8619552"/>
              <a:gd name="connsiteY1" fmla="*/ 0 h 5139675"/>
              <a:gd name="connsiteX2" fmla="*/ 8619552 w 8619552"/>
              <a:gd name="connsiteY2" fmla="*/ 5139674 h 5139675"/>
              <a:gd name="connsiteX3" fmla="*/ 5898 w 8619552"/>
              <a:gd name="connsiteY3" fmla="*/ 5139675 h 5139675"/>
              <a:gd name="connsiteX4" fmla="*/ 0 w 8619552"/>
              <a:gd name="connsiteY4" fmla="*/ 5901 h 5139675"/>
              <a:gd name="connsiteX0" fmla="*/ 0 w 3905967"/>
              <a:gd name="connsiteY0" fmla="*/ 5901 h 5151473"/>
              <a:gd name="connsiteX1" fmla="*/ 3905967 w 3905967"/>
              <a:gd name="connsiteY1" fmla="*/ 0 h 5151473"/>
              <a:gd name="connsiteX2" fmla="*/ 3599201 w 3905967"/>
              <a:gd name="connsiteY2" fmla="*/ 5151473 h 5151473"/>
              <a:gd name="connsiteX3" fmla="*/ 5898 w 3905967"/>
              <a:gd name="connsiteY3" fmla="*/ 5139675 h 5151473"/>
              <a:gd name="connsiteX4" fmla="*/ 0 w 3905967"/>
              <a:gd name="connsiteY4" fmla="*/ 5901 h 5151473"/>
              <a:gd name="connsiteX0" fmla="*/ 0 w 3929564"/>
              <a:gd name="connsiteY0" fmla="*/ 5901 h 5151473"/>
              <a:gd name="connsiteX1" fmla="*/ 3929564 w 3929564"/>
              <a:gd name="connsiteY1" fmla="*/ 0 h 5151473"/>
              <a:gd name="connsiteX2" fmla="*/ 3599201 w 3929564"/>
              <a:gd name="connsiteY2" fmla="*/ 5151473 h 5151473"/>
              <a:gd name="connsiteX3" fmla="*/ 5898 w 3929564"/>
              <a:gd name="connsiteY3" fmla="*/ 5139675 h 5151473"/>
              <a:gd name="connsiteX4" fmla="*/ 0 w 3929564"/>
              <a:gd name="connsiteY4" fmla="*/ 5901 h 5151473"/>
              <a:gd name="connsiteX0" fmla="*/ 0 w 3929564"/>
              <a:gd name="connsiteY0" fmla="*/ 5901 h 5139675"/>
              <a:gd name="connsiteX1" fmla="*/ 3929564 w 3929564"/>
              <a:gd name="connsiteY1" fmla="*/ 0 h 5139675"/>
              <a:gd name="connsiteX2" fmla="*/ 3292435 w 3929564"/>
              <a:gd name="connsiteY2" fmla="*/ 2567555 h 5139675"/>
              <a:gd name="connsiteX3" fmla="*/ 5898 w 3929564"/>
              <a:gd name="connsiteY3" fmla="*/ 5139675 h 5139675"/>
              <a:gd name="connsiteX4" fmla="*/ 0 w 3929564"/>
              <a:gd name="connsiteY4" fmla="*/ 5901 h 5139675"/>
              <a:gd name="connsiteX0" fmla="*/ 5900 w 3935464"/>
              <a:gd name="connsiteY0" fmla="*/ 5901 h 2573456"/>
              <a:gd name="connsiteX1" fmla="*/ 3935464 w 3935464"/>
              <a:gd name="connsiteY1" fmla="*/ 0 h 2573456"/>
              <a:gd name="connsiteX2" fmla="*/ 3298335 w 3935464"/>
              <a:gd name="connsiteY2" fmla="*/ 2567555 h 2573456"/>
              <a:gd name="connsiteX3" fmla="*/ 0 w 3935464"/>
              <a:gd name="connsiteY3" fmla="*/ 2573456 h 2573456"/>
              <a:gd name="connsiteX4" fmla="*/ 5900 w 3935464"/>
              <a:gd name="connsiteY4" fmla="*/ 5901 h 2573456"/>
              <a:gd name="connsiteX0" fmla="*/ 289069 w 3935464"/>
              <a:gd name="connsiteY0" fmla="*/ 471950 h 2573456"/>
              <a:gd name="connsiteX1" fmla="*/ 3935464 w 3935464"/>
              <a:gd name="connsiteY1" fmla="*/ 0 h 2573456"/>
              <a:gd name="connsiteX2" fmla="*/ 3298335 w 3935464"/>
              <a:gd name="connsiteY2" fmla="*/ 2567555 h 2573456"/>
              <a:gd name="connsiteX3" fmla="*/ 0 w 3935464"/>
              <a:gd name="connsiteY3" fmla="*/ 2573456 h 2573456"/>
              <a:gd name="connsiteX4" fmla="*/ 289069 w 3935464"/>
              <a:gd name="connsiteY4" fmla="*/ 471950 h 2573456"/>
              <a:gd name="connsiteX0" fmla="*/ 17 w 3646412"/>
              <a:gd name="connsiteY0" fmla="*/ 471950 h 3470158"/>
              <a:gd name="connsiteX1" fmla="*/ 3646412 w 3646412"/>
              <a:gd name="connsiteY1" fmla="*/ 0 h 3470158"/>
              <a:gd name="connsiteX2" fmla="*/ 3009283 w 3646412"/>
              <a:gd name="connsiteY2" fmla="*/ 2567555 h 3470158"/>
              <a:gd name="connsiteX3" fmla="*/ 171098 w 3646412"/>
              <a:gd name="connsiteY3" fmla="*/ 3470158 h 3470158"/>
              <a:gd name="connsiteX4" fmla="*/ 17 w 3646412"/>
              <a:gd name="connsiteY4" fmla="*/ 471950 h 3470158"/>
              <a:gd name="connsiteX0" fmla="*/ 17 w 3646412"/>
              <a:gd name="connsiteY0" fmla="*/ 471950 h 3859514"/>
              <a:gd name="connsiteX1" fmla="*/ 3646412 w 3646412"/>
              <a:gd name="connsiteY1" fmla="*/ 0 h 3859514"/>
              <a:gd name="connsiteX2" fmla="*/ 3369144 w 3646412"/>
              <a:gd name="connsiteY2" fmla="*/ 3859514 h 3859514"/>
              <a:gd name="connsiteX3" fmla="*/ 171098 w 3646412"/>
              <a:gd name="connsiteY3" fmla="*/ 3470158 h 3859514"/>
              <a:gd name="connsiteX4" fmla="*/ 17 w 3646412"/>
              <a:gd name="connsiteY4" fmla="*/ 471950 h 3859514"/>
              <a:gd name="connsiteX0" fmla="*/ 17 w 3434035"/>
              <a:gd name="connsiteY0" fmla="*/ 5901 h 3393465"/>
              <a:gd name="connsiteX1" fmla="*/ 3434035 w 3434035"/>
              <a:gd name="connsiteY1" fmla="*/ 0 h 3393465"/>
              <a:gd name="connsiteX2" fmla="*/ 3369144 w 3434035"/>
              <a:gd name="connsiteY2" fmla="*/ 3393465 h 3393465"/>
              <a:gd name="connsiteX3" fmla="*/ 171098 w 3434035"/>
              <a:gd name="connsiteY3" fmla="*/ 3004109 h 3393465"/>
              <a:gd name="connsiteX4" fmla="*/ 17 w 3434035"/>
              <a:gd name="connsiteY4" fmla="*/ 5901 h 3393465"/>
              <a:gd name="connsiteX0" fmla="*/ 32 w 3434050"/>
              <a:gd name="connsiteY0" fmla="*/ 5901 h 3393465"/>
              <a:gd name="connsiteX1" fmla="*/ 3434050 w 3434050"/>
              <a:gd name="connsiteY1" fmla="*/ 0 h 3393465"/>
              <a:gd name="connsiteX2" fmla="*/ 3369159 w 3434050"/>
              <a:gd name="connsiteY2" fmla="*/ 3393465 h 3393465"/>
              <a:gd name="connsiteX3" fmla="*/ 171113 w 3434050"/>
              <a:gd name="connsiteY3" fmla="*/ 3004109 h 3393465"/>
              <a:gd name="connsiteX4" fmla="*/ 32 w 3434050"/>
              <a:gd name="connsiteY4" fmla="*/ 5901 h 3393465"/>
              <a:gd name="connsiteX0" fmla="*/ 0 w 3434018"/>
              <a:gd name="connsiteY0" fmla="*/ 5901 h 3393465"/>
              <a:gd name="connsiteX1" fmla="*/ 3434018 w 3434018"/>
              <a:gd name="connsiteY1" fmla="*/ 0 h 3393465"/>
              <a:gd name="connsiteX2" fmla="*/ 3369127 w 3434018"/>
              <a:gd name="connsiteY2" fmla="*/ 3393465 h 3393465"/>
              <a:gd name="connsiteX3" fmla="*/ 171081 w 3434018"/>
              <a:gd name="connsiteY3" fmla="*/ 3004109 h 3393465"/>
              <a:gd name="connsiteX4" fmla="*/ 0 w 3434018"/>
              <a:gd name="connsiteY4" fmla="*/ 5901 h 3393465"/>
              <a:gd name="connsiteX0" fmla="*/ 0 w 3434018"/>
              <a:gd name="connsiteY0" fmla="*/ 2 h 3393465"/>
              <a:gd name="connsiteX1" fmla="*/ 3434018 w 3434018"/>
              <a:gd name="connsiteY1" fmla="*/ 0 h 3393465"/>
              <a:gd name="connsiteX2" fmla="*/ 3369127 w 3434018"/>
              <a:gd name="connsiteY2" fmla="*/ 3393465 h 3393465"/>
              <a:gd name="connsiteX3" fmla="*/ 171081 w 3434018"/>
              <a:gd name="connsiteY3" fmla="*/ 3004109 h 3393465"/>
              <a:gd name="connsiteX4" fmla="*/ 0 w 3434018"/>
              <a:gd name="connsiteY4" fmla="*/ 2 h 3393465"/>
              <a:gd name="connsiteX0" fmla="*/ 0 w 8731638"/>
              <a:gd name="connsiteY0" fmla="*/ 0 h 3393463"/>
              <a:gd name="connsiteX1" fmla="*/ 8731638 w 8731638"/>
              <a:gd name="connsiteY1" fmla="*/ 1834697 h 3393463"/>
              <a:gd name="connsiteX2" fmla="*/ 3369127 w 8731638"/>
              <a:gd name="connsiteY2" fmla="*/ 3393463 h 3393463"/>
              <a:gd name="connsiteX3" fmla="*/ 171081 w 8731638"/>
              <a:gd name="connsiteY3" fmla="*/ 3004107 h 3393463"/>
              <a:gd name="connsiteX4" fmla="*/ 0 w 8731638"/>
              <a:gd name="connsiteY4" fmla="*/ 0 h 3393463"/>
              <a:gd name="connsiteX0" fmla="*/ 3958468 w 8560557"/>
              <a:gd name="connsiteY0" fmla="*/ 0 h 2325680"/>
              <a:gd name="connsiteX1" fmla="*/ 8560557 w 8560557"/>
              <a:gd name="connsiteY1" fmla="*/ 766914 h 2325680"/>
              <a:gd name="connsiteX2" fmla="*/ 3198046 w 8560557"/>
              <a:gd name="connsiteY2" fmla="*/ 2325680 h 2325680"/>
              <a:gd name="connsiteX3" fmla="*/ 0 w 8560557"/>
              <a:gd name="connsiteY3" fmla="*/ 1936324 h 2325680"/>
              <a:gd name="connsiteX4" fmla="*/ 3958468 w 8560557"/>
              <a:gd name="connsiteY4" fmla="*/ 0 h 2325680"/>
              <a:gd name="connsiteX0" fmla="*/ 4577901 w 9179990"/>
              <a:gd name="connsiteY0" fmla="*/ 0 h 2325680"/>
              <a:gd name="connsiteX1" fmla="*/ 9179990 w 9179990"/>
              <a:gd name="connsiteY1" fmla="*/ 766914 h 2325680"/>
              <a:gd name="connsiteX2" fmla="*/ 3817479 w 9179990"/>
              <a:gd name="connsiteY2" fmla="*/ 2325680 h 2325680"/>
              <a:gd name="connsiteX3" fmla="*/ 0 w 9179990"/>
              <a:gd name="connsiteY3" fmla="*/ 774151 h 2325680"/>
              <a:gd name="connsiteX4" fmla="*/ 4577901 w 9179990"/>
              <a:gd name="connsiteY4" fmla="*/ 0 h 2325680"/>
              <a:gd name="connsiteX0" fmla="*/ 4577901 w 9179990"/>
              <a:gd name="connsiteY0" fmla="*/ 0 h 3464255"/>
              <a:gd name="connsiteX1" fmla="*/ 9179990 w 9179990"/>
              <a:gd name="connsiteY1" fmla="*/ 766914 h 3464255"/>
              <a:gd name="connsiteX2" fmla="*/ 24194 w 9179990"/>
              <a:gd name="connsiteY2" fmla="*/ 3464255 h 3464255"/>
              <a:gd name="connsiteX3" fmla="*/ 0 w 9179990"/>
              <a:gd name="connsiteY3" fmla="*/ 774151 h 3464255"/>
              <a:gd name="connsiteX4" fmla="*/ 4577901 w 9179990"/>
              <a:gd name="connsiteY4" fmla="*/ 0 h 3464255"/>
              <a:gd name="connsiteX0" fmla="*/ 4577901 w 9179990"/>
              <a:gd name="connsiteY0" fmla="*/ 0 h 3464255"/>
              <a:gd name="connsiteX1" fmla="*/ 9179990 w 9179990"/>
              <a:gd name="connsiteY1" fmla="*/ 766914 h 3464255"/>
              <a:gd name="connsiteX2" fmla="*/ 4721064 w 9179990"/>
              <a:gd name="connsiteY2" fmla="*/ 2077954 h 3464255"/>
              <a:gd name="connsiteX3" fmla="*/ 24194 w 9179990"/>
              <a:gd name="connsiteY3" fmla="*/ 3464255 h 3464255"/>
              <a:gd name="connsiteX4" fmla="*/ 0 w 9179990"/>
              <a:gd name="connsiteY4" fmla="*/ 774151 h 3464255"/>
              <a:gd name="connsiteX5" fmla="*/ 4577901 w 9179990"/>
              <a:gd name="connsiteY5" fmla="*/ 0 h 3464255"/>
              <a:gd name="connsiteX0" fmla="*/ 4577901 w 9179990"/>
              <a:gd name="connsiteY0" fmla="*/ 0 h 3464255"/>
              <a:gd name="connsiteX1" fmla="*/ 9179990 w 9179990"/>
              <a:gd name="connsiteY1" fmla="*/ 766914 h 3464255"/>
              <a:gd name="connsiteX2" fmla="*/ 9157379 w 9179990"/>
              <a:gd name="connsiteY2" fmla="*/ 3458403 h 3464255"/>
              <a:gd name="connsiteX3" fmla="*/ 24194 w 9179990"/>
              <a:gd name="connsiteY3" fmla="*/ 3464255 h 3464255"/>
              <a:gd name="connsiteX4" fmla="*/ 0 w 9179990"/>
              <a:gd name="connsiteY4" fmla="*/ 774151 h 3464255"/>
              <a:gd name="connsiteX5" fmla="*/ 4577901 w 9179990"/>
              <a:gd name="connsiteY5" fmla="*/ 0 h 3464255"/>
              <a:gd name="connsiteX0" fmla="*/ 4577901 w 9195479"/>
              <a:gd name="connsiteY0" fmla="*/ 0 h 3483803"/>
              <a:gd name="connsiteX1" fmla="*/ 9179990 w 9195479"/>
              <a:gd name="connsiteY1" fmla="*/ 766914 h 3483803"/>
              <a:gd name="connsiteX2" fmla="*/ 9195479 w 9195479"/>
              <a:gd name="connsiteY2" fmla="*/ 3483803 h 3483803"/>
              <a:gd name="connsiteX3" fmla="*/ 24194 w 9195479"/>
              <a:gd name="connsiteY3" fmla="*/ 3464255 h 3483803"/>
              <a:gd name="connsiteX4" fmla="*/ 0 w 9195479"/>
              <a:gd name="connsiteY4" fmla="*/ 774151 h 3483803"/>
              <a:gd name="connsiteX5" fmla="*/ 4577901 w 9195479"/>
              <a:gd name="connsiteY5" fmla="*/ 0 h 3483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5479" h="3483803">
                <a:moveTo>
                  <a:pt x="4577901" y="0"/>
                </a:moveTo>
                <a:lnTo>
                  <a:pt x="9179990" y="766914"/>
                </a:lnTo>
                <a:lnTo>
                  <a:pt x="9195479" y="3483803"/>
                </a:lnTo>
                <a:lnTo>
                  <a:pt x="24194" y="3464255"/>
                </a:lnTo>
                <a:lnTo>
                  <a:pt x="0" y="774151"/>
                </a:lnTo>
                <a:lnTo>
                  <a:pt x="4577901" y="0"/>
                </a:lnTo>
                <a:close/>
              </a:path>
            </a:pathLst>
          </a:custGeom>
        </p:spPr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9899650" y="3835400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pPr algn="l"/>
            <a:endParaRPr lang="en-US" sz="1400" dirty="0" err="1" smtClean="0"/>
          </a:p>
        </p:txBody>
      </p:sp>
    </p:spTree>
    <p:extLst>
      <p:ext uri="{BB962C8B-B14F-4D97-AF65-F5344CB8AC3E}">
        <p14:creationId xmlns:p14="http://schemas.microsoft.com/office/powerpoint/2010/main" val="2557288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Layou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ackground-White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000"/>
          <a:stretch/>
        </p:blipFill>
        <p:spPr>
          <a:xfrm>
            <a:off x="2781300" y="0"/>
            <a:ext cx="5486400" cy="5143500"/>
          </a:xfrm>
          <a:prstGeom prst="rect">
            <a:avLst/>
          </a:prstGeom>
        </p:spPr>
      </p:pic>
      <p:sp>
        <p:nvSpPr>
          <p:cNvPr id="12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-25400" y="-27472"/>
            <a:ext cx="3954964" cy="5221772"/>
          </a:xfrm>
          <a:custGeom>
            <a:avLst/>
            <a:gdLst>
              <a:gd name="connsiteX0" fmla="*/ 0 w 3699490"/>
              <a:gd name="connsiteY0" fmla="*/ 0 h 1977619"/>
              <a:gd name="connsiteX1" fmla="*/ 0 w 3699490"/>
              <a:gd name="connsiteY1" fmla="*/ 0 h 1977619"/>
              <a:gd name="connsiteX2" fmla="*/ 3699490 w 3699490"/>
              <a:gd name="connsiteY2" fmla="*/ 0 h 1977619"/>
              <a:gd name="connsiteX3" fmla="*/ 3699490 w 3699490"/>
              <a:gd name="connsiteY3" fmla="*/ 0 h 1977619"/>
              <a:gd name="connsiteX4" fmla="*/ 3699490 w 3699490"/>
              <a:gd name="connsiteY4" fmla="*/ 1977619 h 1977619"/>
              <a:gd name="connsiteX5" fmla="*/ 3699490 w 3699490"/>
              <a:gd name="connsiteY5" fmla="*/ 1977619 h 1977619"/>
              <a:gd name="connsiteX6" fmla="*/ 0 w 3699490"/>
              <a:gd name="connsiteY6" fmla="*/ 1977619 h 1977619"/>
              <a:gd name="connsiteX7" fmla="*/ 0 w 3699490"/>
              <a:gd name="connsiteY7" fmla="*/ 1977619 h 1977619"/>
              <a:gd name="connsiteX8" fmla="*/ 0 w 3699490"/>
              <a:gd name="connsiteY8" fmla="*/ 0 h 1977619"/>
              <a:gd name="connsiteX0" fmla="*/ 0 w 4118344"/>
              <a:gd name="connsiteY0" fmla="*/ 0 h 2331580"/>
              <a:gd name="connsiteX1" fmla="*/ 418854 w 4118344"/>
              <a:gd name="connsiteY1" fmla="*/ 353961 h 2331580"/>
              <a:gd name="connsiteX2" fmla="*/ 4118344 w 4118344"/>
              <a:gd name="connsiteY2" fmla="*/ 353961 h 2331580"/>
              <a:gd name="connsiteX3" fmla="*/ 4118344 w 4118344"/>
              <a:gd name="connsiteY3" fmla="*/ 353961 h 2331580"/>
              <a:gd name="connsiteX4" fmla="*/ 4118344 w 4118344"/>
              <a:gd name="connsiteY4" fmla="*/ 2331580 h 2331580"/>
              <a:gd name="connsiteX5" fmla="*/ 4118344 w 4118344"/>
              <a:gd name="connsiteY5" fmla="*/ 2331580 h 2331580"/>
              <a:gd name="connsiteX6" fmla="*/ 418854 w 4118344"/>
              <a:gd name="connsiteY6" fmla="*/ 2331580 h 2331580"/>
              <a:gd name="connsiteX7" fmla="*/ 418854 w 4118344"/>
              <a:gd name="connsiteY7" fmla="*/ 2331580 h 2331580"/>
              <a:gd name="connsiteX8" fmla="*/ 0 w 4118344"/>
              <a:gd name="connsiteY8" fmla="*/ 0 h 2331580"/>
              <a:gd name="connsiteX0" fmla="*/ 88491 w 4206835"/>
              <a:gd name="connsiteY0" fmla="*/ 0 h 5157371"/>
              <a:gd name="connsiteX1" fmla="*/ 50734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353961 h 5157371"/>
              <a:gd name="connsiteX4" fmla="*/ 4206835 w 4206835"/>
              <a:gd name="connsiteY4" fmla="*/ 2331580 h 5157371"/>
              <a:gd name="connsiteX5" fmla="*/ 4206835 w 4206835"/>
              <a:gd name="connsiteY5" fmla="*/ 2331580 h 5157371"/>
              <a:gd name="connsiteX6" fmla="*/ 507345 w 4206835"/>
              <a:gd name="connsiteY6" fmla="*/ 2331580 h 5157371"/>
              <a:gd name="connsiteX7" fmla="*/ 0 w 4206835"/>
              <a:gd name="connsiteY7" fmla="*/ 5157371 h 5157371"/>
              <a:gd name="connsiteX8" fmla="*/ 88491 w 4206835"/>
              <a:gd name="connsiteY8" fmla="*/ 0 h 5157371"/>
              <a:gd name="connsiteX0" fmla="*/ 88491 w 4206835"/>
              <a:gd name="connsiteY0" fmla="*/ 0 h 5157371"/>
              <a:gd name="connsiteX1" fmla="*/ 420683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2331580 h 5157371"/>
              <a:gd name="connsiteX4" fmla="*/ 4206835 w 4206835"/>
              <a:gd name="connsiteY4" fmla="*/ 2331580 h 5157371"/>
              <a:gd name="connsiteX5" fmla="*/ 507345 w 4206835"/>
              <a:gd name="connsiteY5" fmla="*/ 2331580 h 5157371"/>
              <a:gd name="connsiteX6" fmla="*/ 0 w 4206835"/>
              <a:gd name="connsiteY6" fmla="*/ 5157371 h 5157371"/>
              <a:gd name="connsiteX7" fmla="*/ 88491 w 4206835"/>
              <a:gd name="connsiteY7" fmla="*/ 0 h 5157371"/>
              <a:gd name="connsiteX0" fmla="*/ 88491 w 4206835"/>
              <a:gd name="connsiteY0" fmla="*/ 0 h 5157371"/>
              <a:gd name="connsiteX1" fmla="*/ 420683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2331580 h 5157371"/>
              <a:gd name="connsiteX4" fmla="*/ 4206835 w 4206835"/>
              <a:gd name="connsiteY4" fmla="*/ 2331580 h 5157371"/>
              <a:gd name="connsiteX5" fmla="*/ 0 w 4206835"/>
              <a:gd name="connsiteY5" fmla="*/ 5157371 h 5157371"/>
              <a:gd name="connsiteX6" fmla="*/ 88491 w 4206835"/>
              <a:gd name="connsiteY6" fmla="*/ 0 h 5157371"/>
              <a:gd name="connsiteX0" fmla="*/ 88491 w 4814468"/>
              <a:gd name="connsiteY0" fmla="*/ 5900 h 5163271"/>
              <a:gd name="connsiteX1" fmla="*/ 4206835 w 4814468"/>
              <a:gd name="connsiteY1" fmla="*/ 359861 h 5163271"/>
              <a:gd name="connsiteX2" fmla="*/ 4814468 w 4814468"/>
              <a:gd name="connsiteY2" fmla="*/ 0 h 5163271"/>
              <a:gd name="connsiteX3" fmla="*/ 4206835 w 4814468"/>
              <a:gd name="connsiteY3" fmla="*/ 2337480 h 5163271"/>
              <a:gd name="connsiteX4" fmla="*/ 4206835 w 4814468"/>
              <a:gd name="connsiteY4" fmla="*/ 2337480 h 5163271"/>
              <a:gd name="connsiteX5" fmla="*/ 0 w 4814468"/>
              <a:gd name="connsiteY5" fmla="*/ 5163271 h 5163271"/>
              <a:gd name="connsiteX6" fmla="*/ 88491 w 4814468"/>
              <a:gd name="connsiteY6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06835 w 4814468"/>
              <a:gd name="connsiteY2" fmla="*/ 2337480 h 5163271"/>
              <a:gd name="connsiteX3" fmla="*/ 4206835 w 4814468"/>
              <a:gd name="connsiteY3" fmla="*/ 2337480 h 5163271"/>
              <a:gd name="connsiteX4" fmla="*/ 0 w 4814468"/>
              <a:gd name="connsiteY4" fmla="*/ 5163271 h 5163271"/>
              <a:gd name="connsiteX5" fmla="*/ 88491 w 4814468"/>
              <a:gd name="connsiteY5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06835 w 4814468"/>
              <a:gd name="connsiteY2" fmla="*/ 2337480 h 5163271"/>
              <a:gd name="connsiteX3" fmla="*/ 4265829 w 4814468"/>
              <a:gd name="connsiteY3" fmla="*/ 5151472 h 5163271"/>
              <a:gd name="connsiteX4" fmla="*/ 0 w 4814468"/>
              <a:gd name="connsiteY4" fmla="*/ 5163271 h 5163271"/>
              <a:gd name="connsiteX5" fmla="*/ 88491 w 4814468"/>
              <a:gd name="connsiteY5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65829 w 4814468"/>
              <a:gd name="connsiteY2" fmla="*/ 5151472 h 5163271"/>
              <a:gd name="connsiteX3" fmla="*/ 0 w 4814468"/>
              <a:gd name="connsiteY3" fmla="*/ 5163271 h 5163271"/>
              <a:gd name="connsiteX4" fmla="*/ 88491 w 4814468"/>
              <a:gd name="connsiteY4" fmla="*/ 5900 h 5163271"/>
              <a:gd name="connsiteX0" fmla="*/ 0 w 9168191"/>
              <a:gd name="connsiteY0" fmla="*/ 17699 h 5163271"/>
              <a:gd name="connsiteX1" fmla="*/ 9168191 w 9168191"/>
              <a:gd name="connsiteY1" fmla="*/ 0 h 5163271"/>
              <a:gd name="connsiteX2" fmla="*/ 8619552 w 9168191"/>
              <a:gd name="connsiteY2" fmla="*/ 5151472 h 5163271"/>
              <a:gd name="connsiteX3" fmla="*/ 4353723 w 9168191"/>
              <a:gd name="connsiteY3" fmla="*/ 5163271 h 5163271"/>
              <a:gd name="connsiteX4" fmla="*/ 0 w 9168191"/>
              <a:gd name="connsiteY4" fmla="*/ 17699 h 5163271"/>
              <a:gd name="connsiteX0" fmla="*/ 0 w 9168191"/>
              <a:gd name="connsiteY0" fmla="*/ 17699 h 5151473"/>
              <a:gd name="connsiteX1" fmla="*/ 9168191 w 9168191"/>
              <a:gd name="connsiteY1" fmla="*/ 0 h 5151473"/>
              <a:gd name="connsiteX2" fmla="*/ 8619552 w 9168191"/>
              <a:gd name="connsiteY2" fmla="*/ 5151472 h 5151473"/>
              <a:gd name="connsiteX3" fmla="*/ 5898 w 9168191"/>
              <a:gd name="connsiteY3" fmla="*/ 5151473 h 5151473"/>
              <a:gd name="connsiteX4" fmla="*/ 0 w 9168191"/>
              <a:gd name="connsiteY4" fmla="*/ 17699 h 5151473"/>
              <a:gd name="connsiteX0" fmla="*/ 0 w 8619552"/>
              <a:gd name="connsiteY0" fmla="*/ 5901 h 5139675"/>
              <a:gd name="connsiteX1" fmla="*/ 3905967 w 8619552"/>
              <a:gd name="connsiteY1" fmla="*/ 0 h 5139675"/>
              <a:gd name="connsiteX2" fmla="*/ 8619552 w 8619552"/>
              <a:gd name="connsiteY2" fmla="*/ 5139674 h 5139675"/>
              <a:gd name="connsiteX3" fmla="*/ 5898 w 8619552"/>
              <a:gd name="connsiteY3" fmla="*/ 5139675 h 5139675"/>
              <a:gd name="connsiteX4" fmla="*/ 0 w 8619552"/>
              <a:gd name="connsiteY4" fmla="*/ 5901 h 5139675"/>
              <a:gd name="connsiteX0" fmla="*/ 0 w 3905967"/>
              <a:gd name="connsiteY0" fmla="*/ 5901 h 5151473"/>
              <a:gd name="connsiteX1" fmla="*/ 3905967 w 3905967"/>
              <a:gd name="connsiteY1" fmla="*/ 0 h 5151473"/>
              <a:gd name="connsiteX2" fmla="*/ 3599201 w 3905967"/>
              <a:gd name="connsiteY2" fmla="*/ 5151473 h 5151473"/>
              <a:gd name="connsiteX3" fmla="*/ 5898 w 3905967"/>
              <a:gd name="connsiteY3" fmla="*/ 5139675 h 5151473"/>
              <a:gd name="connsiteX4" fmla="*/ 0 w 3905967"/>
              <a:gd name="connsiteY4" fmla="*/ 5901 h 5151473"/>
              <a:gd name="connsiteX0" fmla="*/ 0 w 3929564"/>
              <a:gd name="connsiteY0" fmla="*/ 5901 h 5151473"/>
              <a:gd name="connsiteX1" fmla="*/ 3929564 w 3929564"/>
              <a:gd name="connsiteY1" fmla="*/ 0 h 5151473"/>
              <a:gd name="connsiteX2" fmla="*/ 3599201 w 3929564"/>
              <a:gd name="connsiteY2" fmla="*/ 5151473 h 5151473"/>
              <a:gd name="connsiteX3" fmla="*/ 5898 w 3929564"/>
              <a:gd name="connsiteY3" fmla="*/ 5139675 h 5151473"/>
              <a:gd name="connsiteX4" fmla="*/ 0 w 3929564"/>
              <a:gd name="connsiteY4" fmla="*/ 5901 h 5151473"/>
              <a:gd name="connsiteX0" fmla="*/ 13152 w 3942716"/>
              <a:gd name="connsiteY0" fmla="*/ 5901 h 5177775"/>
              <a:gd name="connsiteX1" fmla="*/ 3942716 w 3942716"/>
              <a:gd name="connsiteY1" fmla="*/ 0 h 5177775"/>
              <a:gd name="connsiteX2" fmla="*/ 3612353 w 3942716"/>
              <a:gd name="connsiteY2" fmla="*/ 5151473 h 5177775"/>
              <a:gd name="connsiteX3" fmla="*/ 0 w 3942716"/>
              <a:gd name="connsiteY3" fmla="*/ 5177775 h 5177775"/>
              <a:gd name="connsiteX4" fmla="*/ 13152 w 3942716"/>
              <a:gd name="connsiteY4" fmla="*/ 5901 h 5177775"/>
              <a:gd name="connsiteX0" fmla="*/ 13152 w 3942716"/>
              <a:gd name="connsiteY0" fmla="*/ 5901 h 5202273"/>
              <a:gd name="connsiteX1" fmla="*/ 3942716 w 3942716"/>
              <a:gd name="connsiteY1" fmla="*/ 0 h 5202273"/>
              <a:gd name="connsiteX2" fmla="*/ 3580603 w 3942716"/>
              <a:gd name="connsiteY2" fmla="*/ 5202273 h 5202273"/>
              <a:gd name="connsiteX3" fmla="*/ 0 w 3942716"/>
              <a:gd name="connsiteY3" fmla="*/ 5177775 h 5202273"/>
              <a:gd name="connsiteX4" fmla="*/ 13152 w 3942716"/>
              <a:gd name="connsiteY4" fmla="*/ 5901 h 5202273"/>
              <a:gd name="connsiteX0" fmla="*/ 0 w 3954964"/>
              <a:gd name="connsiteY0" fmla="*/ 0 h 5221772"/>
              <a:gd name="connsiteX1" fmla="*/ 3954964 w 3954964"/>
              <a:gd name="connsiteY1" fmla="*/ 19499 h 5221772"/>
              <a:gd name="connsiteX2" fmla="*/ 3592851 w 3954964"/>
              <a:gd name="connsiteY2" fmla="*/ 5221772 h 5221772"/>
              <a:gd name="connsiteX3" fmla="*/ 12248 w 3954964"/>
              <a:gd name="connsiteY3" fmla="*/ 5197274 h 5221772"/>
              <a:gd name="connsiteX4" fmla="*/ 0 w 3954964"/>
              <a:gd name="connsiteY4" fmla="*/ 0 h 5221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54964" h="5221772">
                <a:moveTo>
                  <a:pt x="0" y="0"/>
                </a:moveTo>
                <a:lnTo>
                  <a:pt x="3954964" y="19499"/>
                </a:lnTo>
                <a:lnTo>
                  <a:pt x="3592851" y="5221772"/>
                </a:lnTo>
                <a:lnTo>
                  <a:pt x="12248" y="5197274"/>
                </a:lnTo>
                <a:cubicBezTo>
                  <a:pt x="8165" y="3464849"/>
                  <a:pt x="4083" y="1732425"/>
                  <a:pt x="0" y="0"/>
                </a:cubicBezTo>
                <a:close/>
              </a:path>
            </a:pathLst>
          </a:custGeom>
        </p:spPr>
        <p:txBody>
          <a:bodyPr/>
          <a:lstStyle/>
          <a:p>
            <a:endParaRPr lang="en-US"/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4840286" y="1860669"/>
            <a:ext cx="3586163" cy="398118"/>
          </a:xfrm>
        </p:spPr>
        <p:txBody>
          <a:bodyPr/>
          <a:lstStyle>
            <a:lvl1pPr marL="0" indent="0">
              <a:buNone/>
              <a:defRPr sz="2800"/>
            </a:lvl1pPr>
          </a:lstStyle>
          <a:p>
            <a:r>
              <a:rPr lang="en-US" sz="1800" b="1" i="0" dirty="0" err="1" smtClean="0">
                <a:solidFill>
                  <a:srgbClr val="E80202"/>
                </a:solidFill>
                <a:latin typeface="FS Lola"/>
                <a:cs typeface="FS Lola"/>
              </a:rPr>
              <a:t>Lorem</a:t>
            </a:r>
            <a:r>
              <a:rPr lang="en-US" sz="1800" b="1" i="0" baseline="0" dirty="0" smtClean="0">
                <a:solidFill>
                  <a:srgbClr val="E80202"/>
                </a:solidFill>
                <a:latin typeface="FS Lola"/>
                <a:cs typeface="FS Lola"/>
              </a:rPr>
              <a:t>, </a:t>
            </a:r>
            <a:r>
              <a:rPr lang="en-US" sz="1800" b="1" i="0" baseline="0" dirty="0" err="1" smtClean="0">
                <a:solidFill>
                  <a:schemeClr val="tx1"/>
                </a:solidFill>
                <a:latin typeface="FS Lola"/>
                <a:cs typeface="FS Lola"/>
              </a:rPr>
              <a:t>Ipsum</a:t>
            </a:r>
            <a:endParaRPr lang="en-US" sz="1800" b="1" i="0" dirty="0">
              <a:solidFill>
                <a:schemeClr val="tx1"/>
              </a:solidFill>
              <a:latin typeface="FS Lola"/>
              <a:cs typeface="FS Lola"/>
            </a:endParaRPr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840286" y="2258787"/>
            <a:ext cx="3586163" cy="1638358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Lorem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ipsum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dolor sit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amet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,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vix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eu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oratio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epicurei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, sit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eirmod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civibus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ea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,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nibh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dictas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sed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cu. Cum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autem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aliquid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in. No quo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noster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veritus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copiosae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,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pri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periculis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consectetuer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an.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Atomorum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urbanitas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ei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eum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.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Errem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aliquid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insolens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eum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ad.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Ancillae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interesset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ne pro,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tempor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apeirian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persequeris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an duo.</a:t>
            </a:r>
            <a:endParaRPr lang="en-US" sz="1200" b="0" i="0" dirty="0">
              <a:solidFill>
                <a:schemeClr val="tx1"/>
              </a:solidFill>
              <a:latin typeface="FS Lola"/>
              <a:cs typeface="FS Lola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4840286" y="1318826"/>
            <a:ext cx="3586163" cy="484694"/>
          </a:xfrm>
        </p:spPr>
        <p:txBody>
          <a:bodyPr/>
          <a:lstStyle>
            <a:lvl1pPr>
              <a:defRPr baseline="0">
                <a:solidFill>
                  <a:srgbClr val="E80202"/>
                </a:solidFill>
              </a:defRPr>
            </a:lvl1pPr>
          </a:lstStyle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211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Layout 01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ackground-White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000"/>
          <a:stretch/>
        </p:blipFill>
        <p:spPr>
          <a:xfrm flipH="1">
            <a:off x="482600" y="0"/>
            <a:ext cx="5486400" cy="5143500"/>
          </a:xfrm>
          <a:prstGeom prst="rect">
            <a:avLst/>
          </a:prstGeom>
        </p:spPr>
      </p:pic>
      <p:sp>
        <p:nvSpPr>
          <p:cNvPr id="12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5227136" y="0"/>
            <a:ext cx="3942101" cy="5146025"/>
          </a:xfrm>
          <a:custGeom>
            <a:avLst/>
            <a:gdLst>
              <a:gd name="connsiteX0" fmla="*/ 0 w 3699490"/>
              <a:gd name="connsiteY0" fmla="*/ 0 h 1977619"/>
              <a:gd name="connsiteX1" fmla="*/ 0 w 3699490"/>
              <a:gd name="connsiteY1" fmla="*/ 0 h 1977619"/>
              <a:gd name="connsiteX2" fmla="*/ 3699490 w 3699490"/>
              <a:gd name="connsiteY2" fmla="*/ 0 h 1977619"/>
              <a:gd name="connsiteX3" fmla="*/ 3699490 w 3699490"/>
              <a:gd name="connsiteY3" fmla="*/ 0 h 1977619"/>
              <a:gd name="connsiteX4" fmla="*/ 3699490 w 3699490"/>
              <a:gd name="connsiteY4" fmla="*/ 1977619 h 1977619"/>
              <a:gd name="connsiteX5" fmla="*/ 3699490 w 3699490"/>
              <a:gd name="connsiteY5" fmla="*/ 1977619 h 1977619"/>
              <a:gd name="connsiteX6" fmla="*/ 0 w 3699490"/>
              <a:gd name="connsiteY6" fmla="*/ 1977619 h 1977619"/>
              <a:gd name="connsiteX7" fmla="*/ 0 w 3699490"/>
              <a:gd name="connsiteY7" fmla="*/ 1977619 h 1977619"/>
              <a:gd name="connsiteX8" fmla="*/ 0 w 3699490"/>
              <a:gd name="connsiteY8" fmla="*/ 0 h 1977619"/>
              <a:gd name="connsiteX0" fmla="*/ 0 w 4118344"/>
              <a:gd name="connsiteY0" fmla="*/ 0 h 2331580"/>
              <a:gd name="connsiteX1" fmla="*/ 418854 w 4118344"/>
              <a:gd name="connsiteY1" fmla="*/ 353961 h 2331580"/>
              <a:gd name="connsiteX2" fmla="*/ 4118344 w 4118344"/>
              <a:gd name="connsiteY2" fmla="*/ 353961 h 2331580"/>
              <a:gd name="connsiteX3" fmla="*/ 4118344 w 4118344"/>
              <a:gd name="connsiteY3" fmla="*/ 353961 h 2331580"/>
              <a:gd name="connsiteX4" fmla="*/ 4118344 w 4118344"/>
              <a:gd name="connsiteY4" fmla="*/ 2331580 h 2331580"/>
              <a:gd name="connsiteX5" fmla="*/ 4118344 w 4118344"/>
              <a:gd name="connsiteY5" fmla="*/ 2331580 h 2331580"/>
              <a:gd name="connsiteX6" fmla="*/ 418854 w 4118344"/>
              <a:gd name="connsiteY6" fmla="*/ 2331580 h 2331580"/>
              <a:gd name="connsiteX7" fmla="*/ 418854 w 4118344"/>
              <a:gd name="connsiteY7" fmla="*/ 2331580 h 2331580"/>
              <a:gd name="connsiteX8" fmla="*/ 0 w 4118344"/>
              <a:gd name="connsiteY8" fmla="*/ 0 h 2331580"/>
              <a:gd name="connsiteX0" fmla="*/ 88491 w 4206835"/>
              <a:gd name="connsiteY0" fmla="*/ 0 h 5157371"/>
              <a:gd name="connsiteX1" fmla="*/ 50734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353961 h 5157371"/>
              <a:gd name="connsiteX4" fmla="*/ 4206835 w 4206835"/>
              <a:gd name="connsiteY4" fmla="*/ 2331580 h 5157371"/>
              <a:gd name="connsiteX5" fmla="*/ 4206835 w 4206835"/>
              <a:gd name="connsiteY5" fmla="*/ 2331580 h 5157371"/>
              <a:gd name="connsiteX6" fmla="*/ 507345 w 4206835"/>
              <a:gd name="connsiteY6" fmla="*/ 2331580 h 5157371"/>
              <a:gd name="connsiteX7" fmla="*/ 0 w 4206835"/>
              <a:gd name="connsiteY7" fmla="*/ 5157371 h 5157371"/>
              <a:gd name="connsiteX8" fmla="*/ 88491 w 4206835"/>
              <a:gd name="connsiteY8" fmla="*/ 0 h 5157371"/>
              <a:gd name="connsiteX0" fmla="*/ 88491 w 4206835"/>
              <a:gd name="connsiteY0" fmla="*/ 0 h 5157371"/>
              <a:gd name="connsiteX1" fmla="*/ 420683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2331580 h 5157371"/>
              <a:gd name="connsiteX4" fmla="*/ 4206835 w 4206835"/>
              <a:gd name="connsiteY4" fmla="*/ 2331580 h 5157371"/>
              <a:gd name="connsiteX5" fmla="*/ 507345 w 4206835"/>
              <a:gd name="connsiteY5" fmla="*/ 2331580 h 5157371"/>
              <a:gd name="connsiteX6" fmla="*/ 0 w 4206835"/>
              <a:gd name="connsiteY6" fmla="*/ 5157371 h 5157371"/>
              <a:gd name="connsiteX7" fmla="*/ 88491 w 4206835"/>
              <a:gd name="connsiteY7" fmla="*/ 0 h 5157371"/>
              <a:gd name="connsiteX0" fmla="*/ 88491 w 4206835"/>
              <a:gd name="connsiteY0" fmla="*/ 0 h 5157371"/>
              <a:gd name="connsiteX1" fmla="*/ 420683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2331580 h 5157371"/>
              <a:gd name="connsiteX4" fmla="*/ 4206835 w 4206835"/>
              <a:gd name="connsiteY4" fmla="*/ 2331580 h 5157371"/>
              <a:gd name="connsiteX5" fmla="*/ 0 w 4206835"/>
              <a:gd name="connsiteY5" fmla="*/ 5157371 h 5157371"/>
              <a:gd name="connsiteX6" fmla="*/ 88491 w 4206835"/>
              <a:gd name="connsiteY6" fmla="*/ 0 h 5157371"/>
              <a:gd name="connsiteX0" fmla="*/ 88491 w 4814468"/>
              <a:gd name="connsiteY0" fmla="*/ 5900 h 5163271"/>
              <a:gd name="connsiteX1" fmla="*/ 4206835 w 4814468"/>
              <a:gd name="connsiteY1" fmla="*/ 359861 h 5163271"/>
              <a:gd name="connsiteX2" fmla="*/ 4814468 w 4814468"/>
              <a:gd name="connsiteY2" fmla="*/ 0 h 5163271"/>
              <a:gd name="connsiteX3" fmla="*/ 4206835 w 4814468"/>
              <a:gd name="connsiteY3" fmla="*/ 2337480 h 5163271"/>
              <a:gd name="connsiteX4" fmla="*/ 4206835 w 4814468"/>
              <a:gd name="connsiteY4" fmla="*/ 2337480 h 5163271"/>
              <a:gd name="connsiteX5" fmla="*/ 0 w 4814468"/>
              <a:gd name="connsiteY5" fmla="*/ 5163271 h 5163271"/>
              <a:gd name="connsiteX6" fmla="*/ 88491 w 4814468"/>
              <a:gd name="connsiteY6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06835 w 4814468"/>
              <a:gd name="connsiteY2" fmla="*/ 2337480 h 5163271"/>
              <a:gd name="connsiteX3" fmla="*/ 4206835 w 4814468"/>
              <a:gd name="connsiteY3" fmla="*/ 2337480 h 5163271"/>
              <a:gd name="connsiteX4" fmla="*/ 0 w 4814468"/>
              <a:gd name="connsiteY4" fmla="*/ 5163271 h 5163271"/>
              <a:gd name="connsiteX5" fmla="*/ 88491 w 4814468"/>
              <a:gd name="connsiteY5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06835 w 4814468"/>
              <a:gd name="connsiteY2" fmla="*/ 2337480 h 5163271"/>
              <a:gd name="connsiteX3" fmla="*/ 4265829 w 4814468"/>
              <a:gd name="connsiteY3" fmla="*/ 5151472 h 5163271"/>
              <a:gd name="connsiteX4" fmla="*/ 0 w 4814468"/>
              <a:gd name="connsiteY4" fmla="*/ 5163271 h 5163271"/>
              <a:gd name="connsiteX5" fmla="*/ 88491 w 4814468"/>
              <a:gd name="connsiteY5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65829 w 4814468"/>
              <a:gd name="connsiteY2" fmla="*/ 5151472 h 5163271"/>
              <a:gd name="connsiteX3" fmla="*/ 0 w 4814468"/>
              <a:gd name="connsiteY3" fmla="*/ 5163271 h 5163271"/>
              <a:gd name="connsiteX4" fmla="*/ 88491 w 4814468"/>
              <a:gd name="connsiteY4" fmla="*/ 5900 h 5163271"/>
              <a:gd name="connsiteX0" fmla="*/ 0 w 9168191"/>
              <a:gd name="connsiteY0" fmla="*/ 17699 h 5163271"/>
              <a:gd name="connsiteX1" fmla="*/ 9168191 w 9168191"/>
              <a:gd name="connsiteY1" fmla="*/ 0 h 5163271"/>
              <a:gd name="connsiteX2" fmla="*/ 8619552 w 9168191"/>
              <a:gd name="connsiteY2" fmla="*/ 5151472 h 5163271"/>
              <a:gd name="connsiteX3" fmla="*/ 4353723 w 9168191"/>
              <a:gd name="connsiteY3" fmla="*/ 5163271 h 5163271"/>
              <a:gd name="connsiteX4" fmla="*/ 0 w 9168191"/>
              <a:gd name="connsiteY4" fmla="*/ 17699 h 5163271"/>
              <a:gd name="connsiteX0" fmla="*/ 0 w 9168191"/>
              <a:gd name="connsiteY0" fmla="*/ 17699 h 5151473"/>
              <a:gd name="connsiteX1" fmla="*/ 9168191 w 9168191"/>
              <a:gd name="connsiteY1" fmla="*/ 0 h 5151473"/>
              <a:gd name="connsiteX2" fmla="*/ 8619552 w 9168191"/>
              <a:gd name="connsiteY2" fmla="*/ 5151472 h 5151473"/>
              <a:gd name="connsiteX3" fmla="*/ 5898 w 9168191"/>
              <a:gd name="connsiteY3" fmla="*/ 5151473 h 5151473"/>
              <a:gd name="connsiteX4" fmla="*/ 0 w 9168191"/>
              <a:gd name="connsiteY4" fmla="*/ 17699 h 5151473"/>
              <a:gd name="connsiteX0" fmla="*/ 0 w 8619552"/>
              <a:gd name="connsiteY0" fmla="*/ 5901 h 5139675"/>
              <a:gd name="connsiteX1" fmla="*/ 3905967 w 8619552"/>
              <a:gd name="connsiteY1" fmla="*/ 0 h 5139675"/>
              <a:gd name="connsiteX2" fmla="*/ 8619552 w 8619552"/>
              <a:gd name="connsiteY2" fmla="*/ 5139674 h 5139675"/>
              <a:gd name="connsiteX3" fmla="*/ 5898 w 8619552"/>
              <a:gd name="connsiteY3" fmla="*/ 5139675 h 5139675"/>
              <a:gd name="connsiteX4" fmla="*/ 0 w 8619552"/>
              <a:gd name="connsiteY4" fmla="*/ 5901 h 5139675"/>
              <a:gd name="connsiteX0" fmla="*/ 0 w 3905967"/>
              <a:gd name="connsiteY0" fmla="*/ 5901 h 5151473"/>
              <a:gd name="connsiteX1" fmla="*/ 3905967 w 3905967"/>
              <a:gd name="connsiteY1" fmla="*/ 0 h 5151473"/>
              <a:gd name="connsiteX2" fmla="*/ 3599201 w 3905967"/>
              <a:gd name="connsiteY2" fmla="*/ 5151473 h 5151473"/>
              <a:gd name="connsiteX3" fmla="*/ 5898 w 3905967"/>
              <a:gd name="connsiteY3" fmla="*/ 5139675 h 5151473"/>
              <a:gd name="connsiteX4" fmla="*/ 0 w 3905967"/>
              <a:gd name="connsiteY4" fmla="*/ 5901 h 5151473"/>
              <a:gd name="connsiteX0" fmla="*/ 0 w 3929564"/>
              <a:gd name="connsiteY0" fmla="*/ 5901 h 5151473"/>
              <a:gd name="connsiteX1" fmla="*/ 3929564 w 3929564"/>
              <a:gd name="connsiteY1" fmla="*/ 0 h 5151473"/>
              <a:gd name="connsiteX2" fmla="*/ 3599201 w 3929564"/>
              <a:gd name="connsiteY2" fmla="*/ 5151473 h 5151473"/>
              <a:gd name="connsiteX3" fmla="*/ 5898 w 3929564"/>
              <a:gd name="connsiteY3" fmla="*/ 5139675 h 5151473"/>
              <a:gd name="connsiteX4" fmla="*/ 0 w 3929564"/>
              <a:gd name="connsiteY4" fmla="*/ 5901 h 5151473"/>
              <a:gd name="connsiteX0" fmla="*/ 0 w 3929564"/>
              <a:gd name="connsiteY0" fmla="*/ 5901 h 5151473"/>
              <a:gd name="connsiteX1" fmla="*/ 3929564 w 3929564"/>
              <a:gd name="connsiteY1" fmla="*/ 0 h 5151473"/>
              <a:gd name="connsiteX2" fmla="*/ 3599201 w 3929564"/>
              <a:gd name="connsiteY2" fmla="*/ 5151473 h 5151473"/>
              <a:gd name="connsiteX3" fmla="*/ 602798 w 3929564"/>
              <a:gd name="connsiteY3" fmla="*/ 5146025 h 5151473"/>
              <a:gd name="connsiteX4" fmla="*/ 0 w 3929564"/>
              <a:gd name="connsiteY4" fmla="*/ 5901 h 5151473"/>
              <a:gd name="connsiteX0" fmla="*/ 0 w 3942101"/>
              <a:gd name="connsiteY0" fmla="*/ 5901 h 5146025"/>
              <a:gd name="connsiteX1" fmla="*/ 3929564 w 3942101"/>
              <a:gd name="connsiteY1" fmla="*/ 0 h 5146025"/>
              <a:gd name="connsiteX2" fmla="*/ 3942101 w 3942101"/>
              <a:gd name="connsiteY2" fmla="*/ 5145123 h 5146025"/>
              <a:gd name="connsiteX3" fmla="*/ 602798 w 3942101"/>
              <a:gd name="connsiteY3" fmla="*/ 5146025 h 5146025"/>
              <a:gd name="connsiteX4" fmla="*/ 0 w 3942101"/>
              <a:gd name="connsiteY4" fmla="*/ 5901 h 5146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42101" h="5146025">
                <a:moveTo>
                  <a:pt x="0" y="5901"/>
                </a:moveTo>
                <a:lnTo>
                  <a:pt x="3929564" y="0"/>
                </a:lnTo>
                <a:lnTo>
                  <a:pt x="3942101" y="5145123"/>
                </a:lnTo>
                <a:lnTo>
                  <a:pt x="602798" y="5146025"/>
                </a:lnTo>
                <a:lnTo>
                  <a:pt x="0" y="5901"/>
                </a:lnTo>
                <a:close/>
              </a:path>
            </a:pathLst>
          </a:custGeom>
        </p:spPr>
        <p:txBody>
          <a:bodyPr/>
          <a:lstStyle/>
          <a:p>
            <a:endParaRPr lang="en-US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1169986" y="1375975"/>
            <a:ext cx="3586163" cy="533812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</a:lstStyle>
          <a:p>
            <a:r>
              <a:rPr lang="en-US" sz="2800" b="0" i="0" dirty="0" smtClean="0">
                <a:solidFill>
                  <a:srgbClr val="E80202"/>
                </a:solidFill>
                <a:latin typeface="ATC Overlook Heavy"/>
                <a:cs typeface="ATC Overlook Heavy"/>
              </a:rPr>
              <a:t>35 YEAR AWARDS</a:t>
            </a:r>
            <a:endParaRPr lang="en-US" sz="2800" b="0" i="0" dirty="0">
              <a:solidFill>
                <a:srgbClr val="E80202"/>
              </a:solidFill>
              <a:latin typeface="ATC Overlook Heavy"/>
              <a:cs typeface="ATC Overlook Heavy"/>
            </a:endParaRP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1169986" y="1860669"/>
            <a:ext cx="3586163" cy="398118"/>
          </a:xfrm>
        </p:spPr>
        <p:txBody>
          <a:bodyPr/>
          <a:lstStyle>
            <a:lvl1pPr marL="0" indent="0">
              <a:buNone/>
              <a:defRPr sz="2800"/>
            </a:lvl1pPr>
          </a:lstStyle>
          <a:p>
            <a:r>
              <a:rPr lang="en-US" sz="1800" b="1" i="0" dirty="0" smtClean="0">
                <a:solidFill>
                  <a:srgbClr val="E80202"/>
                </a:solidFill>
                <a:latin typeface="FS Lola"/>
                <a:cs typeface="FS Lola"/>
              </a:rPr>
              <a:t>Todd</a:t>
            </a:r>
            <a:r>
              <a:rPr lang="en-US" sz="1800" b="1" i="0" baseline="0" dirty="0" smtClean="0">
                <a:solidFill>
                  <a:srgbClr val="E80202"/>
                </a:solidFill>
                <a:latin typeface="FS Lola"/>
                <a:cs typeface="FS Lola"/>
              </a:rPr>
              <a:t> Andrews, </a:t>
            </a:r>
            <a:r>
              <a:rPr lang="en-US" sz="1800" b="1" i="0" baseline="0" dirty="0" smtClean="0">
                <a:solidFill>
                  <a:schemeClr val="tx1"/>
                </a:solidFill>
                <a:latin typeface="FS Lola"/>
                <a:cs typeface="FS Lola"/>
              </a:rPr>
              <a:t>Physical Plant</a:t>
            </a:r>
            <a:endParaRPr lang="en-US" sz="1800" b="1" i="0" dirty="0">
              <a:solidFill>
                <a:schemeClr val="tx1"/>
              </a:solidFill>
              <a:latin typeface="FS Lola"/>
              <a:cs typeface="FS Lola"/>
            </a:endParaRPr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1169986" y="2258787"/>
            <a:ext cx="3586163" cy="1638358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Lorem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ipsum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dolor sit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amet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,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vix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eu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oratio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epicurei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, sit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eirmod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civibus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ea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,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nibh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dictas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sed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cu. Cum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autem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aliquid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in. No quo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noster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veritus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copiosae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,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pri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periculis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consectetuer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an.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Atomorum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urbanitas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ei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eum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.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Errem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aliquid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insolens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eum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ad.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Ancillae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interesset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ne pro,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tempor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apeirian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persequeris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an duo.</a:t>
            </a:r>
            <a:endParaRPr lang="en-US" sz="1200" b="0" i="0" dirty="0">
              <a:solidFill>
                <a:schemeClr val="tx1"/>
              </a:solidFill>
              <a:latin typeface="FS Lola"/>
              <a:cs typeface="FS Lola"/>
            </a:endParaRPr>
          </a:p>
        </p:txBody>
      </p:sp>
    </p:spTree>
    <p:extLst>
      <p:ext uri="{BB962C8B-B14F-4D97-AF65-F5344CB8AC3E}">
        <p14:creationId xmlns:p14="http://schemas.microsoft.com/office/powerpoint/2010/main" val="39359808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Layou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ackground-White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000"/>
          <a:stretch/>
        </p:blipFill>
        <p:spPr>
          <a:xfrm>
            <a:off x="2781300" y="0"/>
            <a:ext cx="5486400" cy="5143500"/>
          </a:xfrm>
          <a:prstGeom prst="rect">
            <a:avLst/>
          </a:prstGeom>
        </p:spPr>
      </p:pic>
      <p:sp>
        <p:nvSpPr>
          <p:cNvPr id="15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935464" cy="2573456"/>
          </a:xfrm>
          <a:custGeom>
            <a:avLst/>
            <a:gdLst>
              <a:gd name="connsiteX0" fmla="*/ 0 w 3699490"/>
              <a:gd name="connsiteY0" fmla="*/ 0 h 1977619"/>
              <a:gd name="connsiteX1" fmla="*/ 0 w 3699490"/>
              <a:gd name="connsiteY1" fmla="*/ 0 h 1977619"/>
              <a:gd name="connsiteX2" fmla="*/ 3699490 w 3699490"/>
              <a:gd name="connsiteY2" fmla="*/ 0 h 1977619"/>
              <a:gd name="connsiteX3" fmla="*/ 3699490 w 3699490"/>
              <a:gd name="connsiteY3" fmla="*/ 0 h 1977619"/>
              <a:gd name="connsiteX4" fmla="*/ 3699490 w 3699490"/>
              <a:gd name="connsiteY4" fmla="*/ 1977619 h 1977619"/>
              <a:gd name="connsiteX5" fmla="*/ 3699490 w 3699490"/>
              <a:gd name="connsiteY5" fmla="*/ 1977619 h 1977619"/>
              <a:gd name="connsiteX6" fmla="*/ 0 w 3699490"/>
              <a:gd name="connsiteY6" fmla="*/ 1977619 h 1977619"/>
              <a:gd name="connsiteX7" fmla="*/ 0 w 3699490"/>
              <a:gd name="connsiteY7" fmla="*/ 1977619 h 1977619"/>
              <a:gd name="connsiteX8" fmla="*/ 0 w 3699490"/>
              <a:gd name="connsiteY8" fmla="*/ 0 h 1977619"/>
              <a:gd name="connsiteX0" fmla="*/ 0 w 4118344"/>
              <a:gd name="connsiteY0" fmla="*/ 0 h 2331580"/>
              <a:gd name="connsiteX1" fmla="*/ 418854 w 4118344"/>
              <a:gd name="connsiteY1" fmla="*/ 353961 h 2331580"/>
              <a:gd name="connsiteX2" fmla="*/ 4118344 w 4118344"/>
              <a:gd name="connsiteY2" fmla="*/ 353961 h 2331580"/>
              <a:gd name="connsiteX3" fmla="*/ 4118344 w 4118344"/>
              <a:gd name="connsiteY3" fmla="*/ 353961 h 2331580"/>
              <a:gd name="connsiteX4" fmla="*/ 4118344 w 4118344"/>
              <a:gd name="connsiteY4" fmla="*/ 2331580 h 2331580"/>
              <a:gd name="connsiteX5" fmla="*/ 4118344 w 4118344"/>
              <a:gd name="connsiteY5" fmla="*/ 2331580 h 2331580"/>
              <a:gd name="connsiteX6" fmla="*/ 418854 w 4118344"/>
              <a:gd name="connsiteY6" fmla="*/ 2331580 h 2331580"/>
              <a:gd name="connsiteX7" fmla="*/ 418854 w 4118344"/>
              <a:gd name="connsiteY7" fmla="*/ 2331580 h 2331580"/>
              <a:gd name="connsiteX8" fmla="*/ 0 w 4118344"/>
              <a:gd name="connsiteY8" fmla="*/ 0 h 2331580"/>
              <a:gd name="connsiteX0" fmla="*/ 88491 w 4206835"/>
              <a:gd name="connsiteY0" fmla="*/ 0 h 5157371"/>
              <a:gd name="connsiteX1" fmla="*/ 50734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353961 h 5157371"/>
              <a:gd name="connsiteX4" fmla="*/ 4206835 w 4206835"/>
              <a:gd name="connsiteY4" fmla="*/ 2331580 h 5157371"/>
              <a:gd name="connsiteX5" fmla="*/ 4206835 w 4206835"/>
              <a:gd name="connsiteY5" fmla="*/ 2331580 h 5157371"/>
              <a:gd name="connsiteX6" fmla="*/ 507345 w 4206835"/>
              <a:gd name="connsiteY6" fmla="*/ 2331580 h 5157371"/>
              <a:gd name="connsiteX7" fmla="*/ 0 w 4206835"/>
              <a:gd name="connsiteY7" fmla="*/ 5157371 h 5157371"/>
              <a:gd name="connsiteX8" fmla="*/ 88491 w 4206835"/>
              <a:gd name="connsiteY8" fmla="*/ 0 h 5157371"/>
              <a:gd name="connsiteX0" fmla="*/ 88491 w 4206835"/>
              <a:gd name="connsiteY0" fmla="*/ 0 h 5157371"/>
              <a:gd name="connsiteX1" fmla="*/ 420683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2331580 h 5157371"/>
              <a:gd name="connsiteX4" fmla="*/ 4206835 w 4206835"/>
              <a:gd name="connsiteY4" fmla="*/ 2331580 h 5157371"/>
              <a:gd name="connsiteX5" fmla="*/ 507345 w 4206835"/>
              <a:gd name="connsiteY5" fmla="*/ 2331580 h 5157371"/>
              <a:gd name="connsiteX6" fmla="*/ 0 w 4206835"/>
              <a:gd name="connsiteY6" fmla="*/ 5157371 h 5157371"/>
              <a:gd name="connsiteX7" fmla="*/ 88491 w 4206835"/>
              <a:gd name="connsiteY7" fmla="*/ 0 h 5157371"/>
              <a:gd name="connsiteX0" fmla="*/ 88491 w 4206835"/>
              <a:gd name="connsiteY0" fmla="*/ 0 h 5157371"/>
              <a:gd name="connsiteX1" fmla="*/ 420683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2331580 h 5157371"/>
              <a:gd name="connsiteX4" fmla="*/ 4206835 w 4206835"/>
              <a:gd name="connsiteY4" fmla="*/ 2331580 h 5157371"/>
              <a:gd name="connsiteX5" fmla="*/ 0 w 4206835"/>
              <a:gd name="connsiteY5" fmla="*/ 5157371 h 5157371"/>
              <a:gd name="connsiteX6" fmla="*/ 88491 w 4206835"/>
              <a:gd name="connsiteY6" fmla="*/ 0 h 5157371"/>
              <a:gd name="connsiteX0" fmla="*/ 88491 w 4814468"/>
              <a:gd name="connsiteY0" fmla="*/ 5900 h 5163271"/>
              <a:gd name="connsiteX1" fmla="*/ 4206835 w 4814468"/>
              <a:gd name="connsiteY1" fmla="*/ 359861 h 5163271"/>
              <a:gd name="connsiteX2" fmla="*/ 4814468 w 4814468"/>
              <a:gd name="connsiteY2" fmla="*/ 0 h 5163271"/>
              <a:gd name="connsiteX3" fmla="*/ 4206835 w 4814468"/>
              <a:gd name="connsiteY3" fmla="*/ 2337480 h 5163271"/>
              <a:gd name="connsiteX4" fmla="*/ 4206835 w 4814468"/>
              <a:gd name="connsiteY4" fmla="*/ 2337480 h 5163271"/>
              <a:gd name="connsiteX5" fmla="*/ 0 w 4814468"/>
              <a:gd name="connsiteY5" fmla="*/ 5163271 h 5163271"/>
              <a:gd name="connsiteX6" fmla="*/ 88491 w 4814468"/>
              <a:gd name="connsiteY6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06835 w 4814468"/>
              <a:gd name="connsiteY2" fmla="*/ 2337480 h 5163271"/>
              <a:gd name="connsiteX3" fmla="*/ 4206835 w 4814468"/>
              <a:gd name="connsiteY3" fmla="*/ 2337480 h 5163271"/>
              <a:gd name="connsiteX4" fmla="*/ 0 w 4814468"/>
              <a:gd name="connsiteY4" fmla="*/ 5163271 h 5163271"/>
              <a:gd name="connsiteX5" fmla="*/ 88491 w 4814468"/>
              <a:gd name="connsiteY5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06835 w 4814468"/>
              <a:gd name="connsiteY2" fmla="*/ 2337480 h 5163271"/>
              <a:gd name="connsiteX3" fmla="*/ 4265829 w 4814468"/>
              <a:gd name="connsiteY3" fmla="*/ 5151472 h 5163271"/>
              <a:gd name="connsiteX4" fmla="*/ 0 w 4814468"/>
              <a:gd name="connsiteY4" fmla="*/ 5163271 h 5163271"/>
              <a:gd name="connsiteX5" fmla="*/ 88491 w 4814468"/>
              <a:gd name="connsiteY5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65829 w 4814468"/>
              <a:gd name="connsiteY2" fmla="*/ 5151472 h 5163271"/>
              <a:gd name="connsiteX3" fmla="*/ 0 w 4814468"/>
              <a:gd name="connsiteY3" fmla="*/ 5163271 h 5163271"/>
              <a:gd name="connsiteX4" fmla="*/ 88491 w 4814468"/>
              <a:gd name="connsiteY4" fmla="*/ 5900 h 5163271"/>
              <a:gd name="connsiteX0" fmla="*/ 0 w 9168191"/>
              <a:gd name="connsiteY0" fmla="*/ 17699 h 5163271"/>
              <a:gd name="connsiteX1" fmla="*/ 9168191 w 9168191"/>
              <a:gd name="connsiteY1" fmla="*/ 0 h 5163271"/>
              <a:gd name="connsiteX2" fmla="*/ 8619552 w 9168191"/>
              <a:gd name="connsiteY2" fmla="*/ 5151472 h 5163271"/>
              <a:gd name="connsiteX3" fmla="*/ 4353723 w 9168191"/>
              <a:gd name="connsiteY3" fmla="*/ 5163271 h 5163271"/>
              <a:gd name="connsiteX4" fmla="*/ 0 w 9168191"/>
              <a:gd name="connsiteY4" fmla="*/ 17699 h 5163271"/>
              <a:gd name="connsiteX0" fmla="*/ 0 w 9168191"/>
              <a:gd name="connsiteY0" fmla="*/ 17699 h 5151473"/>
              <a:gd name="connsiteX1" fmla="*/ 9168191 w 9168191"/>
              <a:gd name="connsiteY1" fmla="*/ 0 h 5151473"/>
              <a:gd name="connsiteX2" fmla="*/ 8619552 w 9168191"/>
              <a:gd name="connsiteY2" fmla="*/ 5151472 h 5151473"/>
              <a:gd name="connsiteX3" fmla="*/ 5898 w 9168191"/>
              <a:gd name="connsiteY3" fmla="*/ 5151473 h 5151473"/>
              <a:gd name="connsiteX4" fmla="*/ 0 w 9168191"/>
              <a:gd name="connsiteY4" fmla="*/ 17699 h 5151473"/>
              <a:gd name="connsiteX0" fmla="*/ 0 w 8619552"/>
              <a:gd name="connsiteY0" fmla="*/ 5901 h 5139675"/>
              <a:gd name="connsiteX1" fmla="*/ 3905967 w 8619552"/>
              <a:gd name="connsiteY1" fmla="*/ 0 h 5139675"/>
              <a:gd name="connsiteX2" fmla="*/ 8619552 w 8619552"/>
              <a:gd name="connsiteY2" fmla="*/ 5139674 h 5139675"/>
              <a:gd name="connsiteX3" fmla="*/ 5898 w 8619552"/>
              <a:gd name="connsiteY3" fmla="*/ 5139675 h 5139675"/>
              <a:gd name="connsiteX4" fmla="*/ 0 w 8619552"/>
              <a:gd name="connsiteY4" fmla="*/ 5901 h 5139675"/>
              <a:gd name="connsiteX0" fmla="*/ 0 w 3905967"/>
              <a:gd name="connsiteY0" fmla="*/ 5901 h 5151473"/>
              <a:gd name="connsiteX1" fmla="*/ 3905967 w 3905967"/>
              <a:gd name="connsiteY1" fmla="*/ 0 h 5151473"/>
              <a:gd name="connsiteX2" fmla="*/ 3599201 w 3905967"/>
              <a:gd name="connsiteY2" fmla="*/ 5151473 h 5151473"/>
              <a:gd name="connsiteX3" fmla="*/ 5898 w 3905967"/>
              <a:gd name="connsiteY3" fmla="*/ 5139675 h 5151473"/>
              <a:gd name="connsiteX4" fmla="*/ 0 w 3905967"/>
              <a:gd name="connsiteY4" fmla="*/ 5901 h 5151473"/>
              <a:gd name="connsiteX0" fmla="*/ 0 w 3929564"/>
              <a:gd name="connsiteY0" fmla="*/ 5901 h 5151473"/>
              <a:gd name="connsiteX1" fmla="*/ 3929564 w 3929564"/>
              <a:gd name="connsiteY1" fmla="*/ 0 h 5151473"/>
              <a:gd name="connsiteX2" fmla="*/ 3599201 w 3929564"/>
              <a:gd name="connsiteY2" fmla="*/ 5151473 h 5151473"/>
              <a:gd name="connsiteX3" fmla="*/ 5898 w 3929564"/>
              <a:gd name="connsiteY3" fmla="*/ 5139675 h 5151473"/>
              <a:gd name="connsiteX4" fmla="*/ 0 w 3929564"/>
              <a:gd name="connsiteY4" fmla="*/ 5901 h 5151473"/>
              <a:gd name="connsiteX0" fmla="*/ 0 w 3929564"/>
              <a:gd name="connsiteY0" fmla="*/ 5901 h 5139675"/>
              <a:gd name="connsiteX1" fmla="*/ 3929564 w 3929564"/>
              <a:gd name="connsiteY1" fmla="*/ 0 h 5139675"/>
              <a:gd name="connsiteX2" fmla="*/ 3292435 w 3929564"/>
              <a:gd name="connsiteY2" fmla="*/ 2567555 h 5139675"/>
              <a:gd name="connsiteX3" fmla="*/ 5898 w 3929564"/>
              <a:gd name="connsiteY3" fmla="*/ 5139675 h 5139675"/>
              <a:gd name="connsiteX4" fmla="*/ 0 w 3929564"/>
              <a:gd name="connsiteY4" fmla="*/ 5901 h 5139675"/>
              <a:gd name="connsiteX0" fmla="*/ 5900 w 3935464"/>
              <a:gd name="connsiteY0" fmla="*/ 5901 h 2573456"/>
              <a:gd name="connsiteX1" fmla="*/ 3935464 w 3935464"/>
              <a:gd name="connsiteY1" fmla="*/ 0 h 2573456"/>
              <a:gd name="connsiteX2" fmla="*/ 3298335 w 3935464"/>
              <a:gd name="connsiteY2" fmla="*/ 2567555 h 2573456"/>
              <a:gd name="connsiteX3" fmla="*/ 0 w 3935464"/>
              <a:gd name="connsiteY3" fmla="*/ 2573456 h 2573456"/>
              <a:gd name="connsiteX4" fmla="*/ 5900 w 3935464"/>
              <a:gd name="connsiteY4" fmla="*/ 5901 h 2573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35464" h="2573456">
                <a:moveTo>
                  <a:pt x="5900" y="5901"/>
                </a:moveTo>
                <a:lnTo>
                  <a:pt x="3935464" y="0"/>
                </a:lnTo>
                <a:lnTo>
                  <a:pt x="3298335" y="2567555"/>
                </a:lnTo>
                <a:lnTo>
                  <a:pt x="0" y="2573456"/>
                </a:lnTo>
                <a:cubicBezTo>
                  <a:pt x="1967" y="1717604"/>
                  <a:pt x="3933" y="861753"/>
                  <a:pt x="5900" y="5901"/>
                </a:cubicBezTo>
                <a:close/>
              </a:path>
            </a:pathLst>
          </a:custGeom>
        </p:spPr>
        <p:txBody>
          <a:bodyPr/>
          <a:lstStyle/>
          <a:p>
            <a:endParaRPr lang="en-US"/>
          </a:p>
        </p:txBody>
      </p:sp>
      <p:sp>
        <p:nvSpPr>
          <p:cNvPr id="13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-14637" y="2567779"/>
            <a:ext cx="3942088" cy="2609339"/>
          </a:xfrm>
          <a:custGeom>
            <a:avLst/>
            <a:gdLst>
              <a:gd name="connsiteX0" fmla="*/ 0 w 3699490"/>
              <a:gd name="connsiteY0" fmla="*/ 0 h 1977619"/>
              <a:gd name="connsiteX1" fmla="*/ 0 w 3699490"/>
              <a:gd name="connsiteY1" fmla="*/ 0 h 1977619"/>
              <a:gd name="connsiteX2" fmla="*/ 3699490 w 3699490"/>
              <a:gd name="connsiteY2" fmla="*/ 0 h 1977619"/>
              <a:gd name="connsiteX3" fmla="*/ 3699490 w 3699490"/>
              <a:gd name="connsiteY3" fmla="*/ 0 h 1977619"/>
              <a:gd name="connsiteX4" fmla="*/ 3699490 w 3699490"/>
              <a:gd name="connsiteY4" fmla="*/ 1977619 h 1977619"/>
              <a:gd name="connsiteX5" fmla="*/ 3699490 w 3699490"/>
              <a:gd name="connsiteY5" fmla="*/ 1977619 h 1977619"/>
              <a:gd name="connsiteX6" fmla="*/ 0 w 3699490"/>
              <a:gd name="connsiteY6" fmla="*/ 1977619 h 1977619"/>
              <a:gd name="connsiteX7" fmla="*/ 0 w 3699490"/>
              <a:gd name="connsiteY7" fmla="*/ 1977619 h 1977619"/>
              <a:gd name="connsiteX8" fmla="*/ 0 w 3699490"/>
              <a:gd name="connsiteY8" fmla="*/ 0 h 1977619"/>
              <a:gd name="connsiteX0" fmla="*/ 0 w 4118344"/>
              <a:gd name="connsiteY0" fmla="*/ 0 h 2331580"/>
              <a:gd name="connsiteX1" fmla="*/ 418854 w 4118344"/>
              <a:gd name="connsiteY1" fmla="*/ 353961 h 2331580"/>
              <a:gd name="connsiteX2" fmla="*/ 4118344 w 4118344"/>
              <a:gd name="connsiteY2" fmla="*/ 353961 h 2331580"/>
              <a:gd name="connsiteX3" fmla="*/ 4118344 w 4118344"/>
              <a:gd name="connsiteY3" fmla="*/ 353961 h 2331580"/>
              <a:gd name="connsiteX4" fmla="*/ 4118344 w 4118344"/>
              <a:gd name="connsiteY4" fmla="*/ 2331580 h 2331580"/>
              <a:gd name="connsiteX5" fmla="*/ 4118344 w 4118344"/>
              <a:gd name="connsiteY5" fmla="*/ 2331580 h 2331580"/>
              <a:gd name="connsiteX6" fmla="*/ 418854 w 4118344"/>
              <a:gd name="connsiteY6" fmla="*/ 2331580 h 2331580"/>
              <a:gd name="connsiteX7" fmla="*/ 418854 w 4118344"/>
              <a:gd name="connsiteY7" fmla="*/ 2331580 h 2331580"/>
              <a:gd name="connsiteX8" fmla="*/ 0 w 4118344"/>
              <a:gd name="connsiteY8" fmla="*/ 0 h 2331580"/>
              <a:gd name="connsiteX0" fmla="*/ 88491 w 4206835"/>
              <a:gd name="connsiteY0" fmla="*/ 0 h 5157371"/>
              <a:gd name="connsiteX1" fmla="*/ 50734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353961 h 5157371"/>
              <a:gd name="connsiteX4" fmla="*/ 4206835 w 4206835"/>
              <a:gd name="connsiteY4" fmla="*/ 2331580 h 5157371"/>
              <a:gd name="connsiteX5" fmla="*/ 4206835 w 4206835"/>
              <a:gd name="connsiteY5" fmla="*/ 2331580 h 5157371"/>
              <a:gd name="connsiteX6" fmla="*/ 507345 w 4206835"/>
              <a:gd name="connsiteY6" fmla="*/ 2331580 h 5157371"/>
              <a:gd name="connsiteX7" fmla="*/ 0 w 4206835"/>
              <a:gd name="connsiteY7" fmla="*/ 5157371 h 5157371"/>
              <a:gd name="connsiteX8" fmla="*/ 88491 w 4206835"/>
              <a:gd name="connsiteY8" fmla="*/ 0 h 5157371"/>
              <a:gd name="connsiteX0" fmla="*/ 88491 w 4206835"/>
              <a:gd name="connsiteY0" fmla="*/ 0 h 5157371"/>
              <a:gd name="connsiteX1" fmla="*/ 420683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2331580 h 5157371"/>
              <a:gd name="connsiteX4" fmla="*/ 4206835 w 4206835"/>
              <a:gd name="connsiteY4" fmla="*/ 2331580 h 5157371"/>
              <a:gd name="connsiteX5" fmla="*/ 507345 w 4206835"/>
              <a:gd name="connsiteY5" fmla="*/ 2331580 h 5157371"/>
              <a:gd name="connsiteX6" fmla="*/ 0 w 4206835"/>
              <a:gd name="connsiteY6" fmla="*/ 5157371 h 5157371"/>
              <a:gd name="connsiteX7" fmla="*/ 88491 w 4206835"/>
              <a:gd name="connsiteY7" fmla="*/ 0 h 5157371"/>
              <a:gd name="connsiteX0" fmla="*/ 88491 w 4206835"/>
              <a:gd name="connsiteY0" fmla="*/ 0 h 5157371"/>
              <a:gd name="connsiteX1" fmla="*/ 420683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2331580 h 5157371"/>
              <a:gd name="connsiteX4" fmla="*/ 4206835 w 4206835"/>
              <a:gd name="connsiteY4" fmla="*/ 2331580 h 5157371"/>
              <a:gd name="connsiteX5" fmla="*/ 0 w 4206835"/>
              <a:gd name="connsiteY5" fmla="*/ 5157371 h 5157371"/>
              <a:gd name="connsiteX6" fmla="*/ 88491 w 4206835"/>
              <a:gd name="connsiteY6" fmla="*/ 0 h 5157371"/>
              <a:gd name="connsiteX0" fmla="*/ 88491 w 4814468"/>
              <a:gd name="connsiteY0" fmla="*/ 5900 h 5163271"/>
              <a:gd name="connsiteX1" fmla="*/ 4206835 w 4814468"/>
              <a:gd name="connsiteY1" fmla="*/ 359861 h 5163271"/>
              <a:gd name="connsiteX2" fmla="*/ 4814468 w 4814468"/>
              <a:gd name="connsiteY2" fmla="*/ 0 h 5163271"/>
              <a:gd name="connsiteX3" fmla="*/ 4206835 w 4814468"/>
              <a:gd name="connsiteY3" fmla="*/ 2337480 h 5163271"/>
              <a:gd name="connsiteX4" fmla="*/ 4206835 w 4814468"/>
              <a:gd name="connsiteY4" fmla="*/ 2337480 h 5163271"/>
              <a:gd name="connsiteX5" fmla="*/ 0 w 4814468"/>
              <a:gd name="connsiteY5" fmla="*/ 5163271 h 5163271"/>
              <a:gd name="connsiteX6" fmla="*/ 88491 w 4814468"/>
              <a:gd name="connsiteY6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06835 w 4814468"/>
              <a:gd name="connsiteY2" fmla="*/ 2337480 h 5163271"/>
              <a:gd name="connsiteX3" fmla="*/ 4206835 w 4814468"/>
              <a:gd name="connsiteY3" fmla="*/ 2337480 h 5163271"/>
              <a:gd name="connsiteX4" fmla="*/ 0 w 4814468"/>
              <a:gd name="connsiteY4" fmla="*/ 5163271 h 5163271"/>
              <a:gd name="connsiteX5" fmla="*/ 88491 w 4814468"/>
              <a:gd name="connsiteY5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06835 w 4814468"/>
              <a:gd name="connsiteY2" fmla="*/ 2337480 h 5163271"/>
              <a:gd name="connsiteX3" fmla="*/ 4265829 w 4814468"/>
              <a:gd name="connsiteY3" fmla="*/ 5151472 h 5163271"/>
              <a:gd name="connsiteX4" fmla="*/ 0 w 4814468"/>
              <a:gd name="connsiteY4" fmla="*/ 5163271 h 5163271"/>
              <a:gd name="connsiteX5" fmla="*/ 88491 w 4814468"/>
              <a:gd name="connsiteY5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65829 w 4814468"/>
              <a:gd name="connsiteY2" fmla="*/ 5151472 h 5163271"/>
              <a:gd name="connsiteX3" fmla="*/ 0 w 4814468"/>
              <a:gd name="connsiteY3" fmla="*/ 5163271 h 5163271"/>
              <a:gd name="connsiteX4" fmla="*/ 88491 w 4814468"/>
              <a:gd name="connsiteY4" fmla="*/ 5900 h 5163271"/>
              <a:gd name="connsiteX0" fmla="*/ 0 w 9168191"/>
              <a:gd name="connsiteY0" fmla="*/ 17699 h 5163271"/>
              <a:gd name="connsiteX1" fmla="*/ 9168191 w 9168191"/>
              <a:gd name="connsiteY1" fmla="*/ 0 h 5163271"/>
              <a:gd name="connsiteX2" fmla="*/ 8619552 w 9168191"/>
              <a:gd name="connsiteY2" fmla="*/ 5151472 h 5163271"/>
              <a:gd name="connsiteX3" fmla="*/ 4353723 w 9168191"/>
              <a:gd name="connsiteY3" fmla="*/ 5163271 h 5163271"/>
              <a:gd name="connsiteX4" fmla="*/ 0 w 9168191"/>
              <a:gd name="connsiteY4" fmla="*/ 17699 h 5163271"/>
              <a:gd name="connsiteX0" fmla="*/ 0 w 9168191"/>
              <a:gd name="connsiteY0" fmla="*/ 17699 h 5151473"/>
              <a:gd name="connsiteX1" fmla="*/ 9168191 w 9168191"/>
              <a:gd name="connsiteY1" fmla="*/ 0 h 5151473"/>
              <a:gd name="connsiteX2" fmla="*/ 8619552 w 9168191"/>
              <a:gd name="connsiteY2" fmla="*/ 5151472 h 5151473"/>
              <a:gd name="connsiteX3" fmla="*/ 5898 w 9168191"/>
              <a:gd name="connsiteY3" fmla="*/ 5151473 h 5151473"/>
              <a:gd name="connsiteX4" fmla="*/ 0 w 9168191"/>
              <a:gd name="connsiteY4" fmla="*/ 17699 h 5151473"/>
              <a:gd name="connsiteX0" fmla="*/ 0 w 8619552"/>
              <a:gd name="connsiteY0" fmla="*/ 5901 h 5139675"/>
              <a:gd name="connsiteX1" fmla="*/ 3905967 w 8619552"/>
              <a:gd name="connsiteY1" fmla="*/ 0 h 5139675"/>
              <a:gd name="connsiteX2" fmla="*/ 8619552 w 8619552"/>
              <a:gd name="connsiteY2" fmla="*/ 5139674 h 5139675"/>
              <a:gd name="connsiteX3" fmla="*/ 5898 w 8619552"/>
              <a:gd name="connsiteY3" fmla="*/ 5139675 h 5139675"/>
              <a:gd name="connsiteX4" fmla="*/ 0 w 8619552"/>
              <a:gd name="connsiteY4" fmla="*/ 5901 h 5139675"/>
              <a:gd name="connsiteX0" fmla="*/ 0 w 3905967"/>
              <a:gd name="connsiteY0" fmla="*/ 5901 h 5151473"/>
              <a:gd name="connsiteX1" fmla="*/ 3905967 w 3905967"/>
              <a:gd name="connsiteY1" fmla="*/ 0 h 5151473"/>
              <a:gd name="connsiteX2" fmla="*/ 3599201 w 3905967"/>
              <a:gd name="connsiteY2" fmla="*/ 5151473 h 5151473"/>
              <a:gd name="connsiteX3" fmla="*/ 5898 w 3905967"/>
              <a:gd name="connsiteY3" fmla="*/ 5139675 h 5151473"/>
              <a:gd name="connsiteX4" fmla="*/ 0 w 3905967"/>
              <a:gd name="connsiteY4" fmla="*/ 5901 h 5151473"/>
              <a:gd name="connsiteX0" fmla="*/ 0 w 3929564"/>
              <a:gd name="connsiteY0" fmla="*/ 5901 h 5151473"/>
              <a:gd name="connsiteX1" fmla="*/ 3929564 w 3929564"/>
              <a:gd name="connsiteY1" fmla="*/ 0 h 5151473"/>
              <a:gd name="connsiteX2" fmla="*/ 3599201 w 3929564"/>
              <a:gd name="connsiteY2" fmla="*/ 5151473 h 5151473"/>
              <a:gd name="connsiteX3" fmla="*/ 5898 w 3929564"/>
              <a:gd name="connsiteY3" fmla="*/ 5139675 h 5151473"/>
              <a:gd name="connsiteX4" fmla="*/ 0 w 3929564"/>
              <a:gd name="connsiteY4" fmla="*/ 5901 h 5151473"/>
              <a:gd name="connsiteX0" fmla="*/ 0 w 3929564"/>
              <a:gd name="connsiteY0" fmla="*/ 5901 h 5139675"/>
              <a:gd name="connsiteX1" fmla="*/ 3929564 w 3929564"/>
              <a:gd name="connsiteY1" fmla="*/ 0 h 5139675"/>
              <a:gd name="connsiteX2" fmla="*/ 3292435 w 3929564"/>
              <a:gd name="connsiteY2" fmla="*/ 2567555 h 5139675"/>
              <a:gd name="connsiteX3" fmla="*/ 5898 w 3929564"/>
              <a:gd name="connsiteY3" fmla="*/ 5139675 h 5139675"/>
              <a:gd name="connsiteX4" fmla="*/ 0 w 3929564"/>
              <a:gd name="connsiteY4" fmla="*/ 5901 h 5139675"/>
              <a:gd name="connsiteX0" fmla="*/ 5900 w 3935464"/>
              <a:gd name="connsiteY0" fmla="*/ 5901 h 2573456"/>
              <a:gd name="connsiteX1" fmla="*/ 3935464 w 3935464"/>
              <a:gd name="connsiteY1" fmla="*/ 0 h 2573456"/>
              <a:gd name="connsiteX2" fmla="*/ 3298335 w 3935464"/>
              <a:gd name="connsiteY2" fmla="*/ 2567555 h 2573456"/>
              <a:gd name="connsiteX3" fmla="*/ 0 w 3935464"/>
              <a:gd name="connsiteY3" fmla="*/ 2573456 h 2573456"/>
              <a:gd name="connsiteX4" fmla="*/ 5900 w 3935464"/>
              <a:gd name="connsiteY4" fmla="*/ 5901 h 2573456"/>
              <a:gd name="connsiteX0" fmla="*/ 13 w 4147709"/>
              <a:gd name="connsiteY0" fmla="*/ 1925398 h 2573456"/>
              <a:gd name="connsiteX1" fmla="*/ 4147709 w 4147709"/>
              <a:gd name="connsiteY1" fmla="*/ 0 h 2573456"/>
              <a:gd name="connsiteX2" fmla="*/ 3510580 w 4147709"/>
              <a:gd name="connsiteY2" fmla="*/ 2567555 h 2573456"/>
              <a:gd name="connsiteX3" fmla="*/ 212245 w 4147709"/>
              <a:gd name="connsiteY3" fmla="*/ 2573456 h 2573456"/>
              <a:gd name="connsiteX4" fmla="*/ 13 w 4147709"/>
              <a:gd name="connsiteY4" fmla="*/ 1925398 h 2573456"/>
              <a:gd name="connsiteX0" fmla="*/ 323 w 4148019"/>
              <a:gd name="connsiteY0" fmla="*/ 1925398 h 4507495"/>
              <a:gd name="connsiteX1" fmla="*/ 4148019 w 4148019"/>
              <a:gd name="connsiteY1" fmla="*/ 0 h 4507495"/>
              <a:gd name="connsiteX2" fmla="*/ 3510890 w 4148019"/>
              <a:gd name="connsiteY2" fmla="*/ 2567555 h 4507495"/>
              <a:gd name="connsiteX3" fmla="*/ 4117 w 4148019"/>
              <a:gd name="connsiteY3" fmla="*/ 4507495 h 4507495"/>
              <a:gd name="connsiteX4" fmla="*/ 323 w 4148019"/>
              <a:gd name="connsiteY4" fmla="*/ 1925398 h 4507495"/>
              <a:gd name="connsiteX0" fmla="*/ 323 w 4148019"/>
              <a:gd name="connsiteY0" fmla="*/ 1925398 h 4507495"/>
              <a:gd name="connsiteX1" fmla="*/ 4148019 w 4148019"/>
              <a:gd name="connsiteY1" fmla="*/ 0 h 4507495"/>
              <a:gd name="connsiteX2" fmla="*/ 3922919 w 4148019"/>
              <a:gd name="connsiteY2" fmla="*/ 4487052 h 4507495"/>
              <a:gd name="connsiteX3" fmla="*/ 4117 w 4148019"/>
              <a:gd name="connsiteY3" fmla="*/ 4507495 h 4507495"/>
              <a:gd name="connsiteX4" fmla="*/ 323 w 4148019"/>
              <a:gd name="connsiteY4" fmla="*/ 1925398 h 4507495"/>
              <a:gd name="connsiteX0" fmla="*/ 323 w 3922919"/>
              <a:gd name="connsiteY0" fmla="*/ 20443 h 2602540"/>
              <a:gd name="connsiteX1" fmla="*/ 3294878 w 3922919"/>
              <a:gd name="connsiteY1" fmla="*/ 0 h 2602540"/>
              <a:gd name="connsiteX2" fmla="*/ 3922919 w 3922919"/>
              <a:gd name="connsiteY2" fmla="*/ 2582097 h 2602540"/>
              <a:gd name="connsiteX3" fmla="*/ 4117 w 3922919"/>
              <a:gd name="connsiteY3" fmla="*/ 2602540 h 2602540"/>
              <a:gd name="connsiteX4" fmla="*/ 323 w 3922919"/>
              <a:gd name="connsiteY4" fmla="*/ 20443 h 2602540"/>
              <a:gd name="connsiteX0" fmla="*/ 323 w 3922919"/>
              <a:gd name="connsiteY0" fmla="*/ 1054 h 2602540"/>
              <a:gd name="connsiteX1" fmla="*/ 3294878 w 3922919"/>
              <a:gd name="connsiteY1" fmla="*/ 0 h 2602540"/>
              <a:gd name="connsiteX2" fmla="*/ 3922919 w 3922919"/>
              <a:gd name="connsiteY2" fmla="*/ 2582097 h 2602540"/>
              <a:gd name="connsiteX3" fmla="*/ 4117 w 3922919"/>
              <a:gd name="connsiteY3" fmla="*/ 2602540 h 2602540"/>
              <a:gd name="connsiteX4" fmla="*/ 323 w 3922919"/>
              <a:gd name="connsiteY4" fmla="*/ 1054 h 2602540"/>
              <a:gd name="connsiteX0" fmla="*/ 323 w 3922919"/>
              <a:gd name="connsiteY0" fmla="*/ 1054 h 2602540"/>
              <a:gd name="connsiteX1" fmla="*/ 3294878 w 3922919"/>
              <a:gd name="connsiteY1" fmla="*/ 0 h 2602540"/>
              <a:gd name="connsiteX2" fmla="*/ 3922919 w 3922919"/>
              <a:gd name="connsiteY2" fmla="*/ 2582097 h 2602540"/>
              <a:gd name="connsiteX3" fmla="*/ 4117 w 3922919"/>
              <a:gd name="connsiteY3" fmla="*/ 2602540 h 2602540"/>
              <a:gd name="connsiteX4" fmla="*/ 323 w 3922919"/>
              <a:gd name="connsiteY4" fmla="*/ 1054 h 2602540"/>
              <a:gd name="connsiteX0" fmla="*/ 102 w 3942088"/>
              <a:gd name="connsiteY0" fmla="*/ 5901 h 2602540"/>
              <a:gd name="connsiteX1" fmla="*/ 3314047 w 3942088"/>
              <a:gd name="connsiteY1" fmla="*/ 0 h 2602540"/>
              <a:gd name="connsiteX2" fmla="*/ 3942088 w 3942088"/>
              <a:gd name="connsiteY2" fmla="*/ 2582097 h 2602540"/>
              <a:gd name="connsiteX3" fmla="*/ 23286 w 3942088"/>
              <a:gd name="connsiteY3" fmla="*/ 2602540 h 2602540"/>
              <a:gd name="connsiteX4" fmla="*/ 102 w 3942088"/>
              <a:gd name="connsiteY4" fmla="*/ 5901 h 2602540"/>
              <a:gd name="connsiteX0" fmla="*/ 102 w 3942088"/>
              <a:gd name="connsiteY0" fmla="*/ 0 h 2609339"/>
              <a:gd name="connsiteX1" fmla="*/ 3314047 w 3942088"/>
              <a:gd name="connsiteY1" fmla="*/ 6799 h 2609339"/>
              <a:gd name="connsiteX2" fmla="*/ 3942088 w 3942088"/>
              <a:gd name="connsiteY2" fmla="*/ 2588896 h 2609339"/>
              <a:gd name="connsiteX3" fmla="*/ 23286 w 3942088"/>
              <a:gd name="connsiteY3" fmla="*/ 2609339 h 2609339"/>
              <a:gd name="connsiteX4" fmla="*/ 102 w 3942088"/>
              <a:gd name="connsiteY4" fmla="*/ 0 h 2609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42088" h="2609339">
                <a:moveTo>
                  <a:pt x="102" y="0"/>
                </a:moveTo>
                <a:lnTo>
                  <a:pt x="3314047" y="6799"/>
                </a:lnTo>
                <a:lnTo>
                  <a:pt x="3942088" y="2588896"/>
                </a:lnTo>
                <a:lnTo>
                  <a:pt x="23286" y="2609339"/>
                </a:lnTo>
                <a:cubicBezTo>
                  <a:pt x="25253" y="1753487"/>
                  <a:pt x="-1865" y="855852"/>
                  <a:pt x="102" y="0"/>
                </a:cubicBezTo>
                <a:close/>
              </a:path>
            </a:pathLst>
          </a:custGeom>
        </p:spPr>
        <p:txBody>
          <a:bodyPr/>
          <a:lstStyle/>
          <a:p>
            <a:endParaRPr lang="en-US"/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4840286" y="1375975"/>
            <a:ext cx="3586163" cy="533812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</a:lstStyle>
          <a:p>
            <a:r>
              <a:rPr lang="en-US" sz="2800" b="0" i="0" dirty="0" smtClean="0">
                <a:solidFill>
                  <a:srgbClr val="E80202"/>
                </a:solidFill>
                <a:latin typeface="ATC Overlook Heavy"/>
                <a:cs typeface="ATC Overlook Heavy"/>
              </a:rPr>
              <a:t>35 YEAR AWARDS</a:t>
            </a:r>
            <a:endParaRPr lang="en-US" sz="2800" b="0" i="0" dirty="0">
              <a:solidFill>
                <a:srgbClr val="E80202"/>
              </a:solidFill>
              <a:latin typeface="ATC Overlook Heavy"/>
              <a:cs typeface="ATC Overlook Heavy"/>
            </a:endParaRPr>
          </a:p>
        </p:txBody>
      </p:sp>
      <p:sp>
        <p:nvSpPr>
          <p:cNvPr id="20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4840286" y="1860669"/>
            <a:ext cx="3586163" cy="398118"/>
          </a:xfrm>
        </p:spPr>
        <p:txBody>
          <a:bodyPr/>
          <a:lstStyle>
            <a:lvl1pPr marL="0" indent="0">
              <a:buNone/>
              <a:defRPr sz="2800"/>
            </a:lvl1pPr>
          </a:lstStyle>
          <a:p>
            <a:r>
              <a:rPr lang="en-US" sz="1800" b="1" i="0" dirty="0" smtClean="0">
                <a:solidFill>
                  <a:srgbClr val="E80202"/>
                </a:solidFill>
                <a:latin typeface="FS Lola"/>
                <a:cs typeface="FS Lola"/>
              </a:rPr>
              <a:t>Todd</a:t>
            </a:r>
            <a:r>
              <a:rPr lang="en-US" sz="1800" b="1" i="0" baseline="0" dirty="0" smtClean="0">
                <a:solidFill>
                  <a:srgbClr val="E80202"/>
                </a:solidFill>
                <a:latin typeface="FS Lola"/>
                <a:cs typeface="FS Lola"/>
              </a:rPr>
              <a:t> Andrews, </a:t>
            </a:r>
            <a:r>
              <a:rPr lang="en-US" sz="1800" b="1" i="0" baseline="0" dirty="0" smtClean="0">
                <a:solidFill>
                  <a:schemeClr val="tx1"/>
                </a:solidFill>
                <a:latin typeface="FS Lola"/>
                <a:cs typeface="FS Lola"/>
              </a:rPr>
              <a:t>Physical Plant</a:t>
            </a:r>
            <a:endParaRPr lang="en-US" sz="1800" b="1" i="0" dirty="0">
              <a:solidFill>
                <a:schemeClr val="tx1"/>
              </a:solidFill>
              <a:latin typeface="FS Lola"/>
              <a:cs typeface="FS Lola"/>
            </a:endParaRPr>
          </a:p>
        </p:txBody>
      </p:sp>
      <p:sp>
        <p:nvSpPr>
          <p:cNvPr id="21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840286" y="2258787"/>
            <a:ext cx="3586163" cy="1638358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Lorem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ipsum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dolor sit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amet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,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vix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eu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oratio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epicurei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, sit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eirmod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civibus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ea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,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nibh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dictas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sed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cu. Cum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autem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aliquid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in. No quo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noster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veritus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copiosae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,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pri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periculis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consectetuer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an.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Atomorum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urbanitas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ei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eum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.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Errem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aliquid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insolens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eum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ad.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Ancillae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interesset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ne pro,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tempor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apeirian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persequeris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an duo.</a:t>
            </a:r>
            <a:endParaRPr lang="en-US" sz="1200" b="0" i="0" dirty="0">
              <a:solidFill>
                <a:schemeClr val="tx1"/>
              </a:solidFill>
              <a:latin typeface="FS Lola"/>
              <a:cs typeface="FS Lola"/>
            </a:endParaRPr>
          </a:p>
        </p:txBody>
      </p:sp>
    </p:spTree>
    <p:extLst>
      <p:ext uri="{BB962C8B-B14F-4D97-AF65-F5344CB8AC3E}">
        <p14:creationId xmlns:p14="http://schemas.microsoft.com/office/powerpoint/2010/main" val="32786704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Layout 02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ackground-White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000"/>
          <a:stretch/>
        </p:blipFill>
        <p:spPr>
          <a:xfrm flipH="1">
            <a:off x="501650" y="0"/>
            <a:ext cx="5486400" cy="5143500"/>
          </a:xfrm>
          <a:prstGeom prst="rect">
            <a:avLst/>
          </a:prstGeom>
        </p:spPr>
      </p:pic>
      <p:sp>
        <p:nvSpPr>
          <p:cNvPr id="15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5214437" y="1"/>
            <a:ext cx="3949660" cy="2579806"/>
          </a:xfrm>
          <a:custGeom>
            <a:avLst/>
            <a:gdLst>
              <a:gd name="connsiteX0" fmla="*/ 0 w 3699490"/>
              <a:gd name="connsiteY0" fmla="*/ 0 h 1977619"/>
              <a:gd name="connsiteX1" fmla="*/ 0 w 3699490"/>
              <a:gd name="connsiteY1" fmla="*/ 0 h 1977619"/>
              <a:gd name="connsiteX2" fmla="*/ 3699490 w 3699490"/>
              <a:gd name="connsiteY2" fmla="*/ 0 h 1977619"/>
              <a:gd name="connsiteX3" fmla="*/ 3699490 w 3699490"/>
              <a:gd name="connsiteY3" fmla="*/ 0 h 1977619"/>
              <a:gd name="connsiteX4" fmla="*/ 3699490 w 3699490"/>
              <a:gd name="connsiteY4" fmla="*/ 1977619 h 1977619"/>
              <a:gd name="connsiteX5" fmla="*/ 3699490 w 3699490"/>
              <a:gd name="connsiteY5" fmla="*/ 1977619 h 1977619"/>
              <a:gd name="connsiteX6" fmla="*/ 0 w 3699490"/>
              <a:gd name="connsiteY6" fmla="*/ 1977619 h 1977619"/>
              <a:gd name="connsiteX7" fmla="*/ 0 w 3699490"/>
              <a:gd name="connsiteY7" fmla="*/ 1977619 h 1977619"/>
              <a:gd name="connsiteX8" fmla="*/ 0 w 3699490"/>
              <a:gd name="connsiteY8" fmla="*/ 0 h 1977619"/>
              <a:gd name="connsiteX0" fmla="*/ 0 w 4118344"/>
              <a:gd name="connsiteY0" fmla="*/ 0 h 2331580"/>
              <a:gd name="connsiteX1" fmla="*/ 418854 w 4118344"/>
              <a:gd name="connsiteY1" fmla="*/ 353961 h 2331580"/>
              <a:gd name="connsiteX2" fmla="*/ 4118344 w 4118344"/>
              <a:gd name="connsiteY2" fmla="*/ 353961 h 2331580"/>
              <a:gd name="connsiteX3" fmla="*/ 4118344 w 4118344"/>
              <a:gd name="connsiteY3" fmla="*/ 353961 h 2331580"/>
              <a:gd name="connsiteX4" fmla="*/ 4118344 w 4118344"/>
              <a:gd name="connsiteY4" fmla="*/ 2331580 h 2331580"/>
              <a:gd name="connsiteX5" fmla="*/ 4118344 w 4118344"/>
              <a:gd name="connsiteY5" fmla="*/ 2331580 h 2331580"/>
              <a:gd name="connsiteX6" fmla="*/ 418854 w 4118344"/>
              <a:gd name="connsiteY6" fmla="*/ 2331580 h 2331580"/>
              <a:gd name="connsiteX7" fmla="*/ 418854 w 4118344"/>
              <a:gd name="connsiteY7" fmla="*/ 2331580 h 2331580"/>
              <a:gd name="connsiteX8" fmla="*/ 0 w 4118344"/>
              <a:gd name="connsiteY8" fmla="*/ 0 h 2331580"/>
              <a:gd name="connsiteX0" fmla="*/ 88491 w 4206835"/>
              <a:gd name="connsiteY0" fmla="*/ 0 h 5157371"/>
              <a:gd name="connsiteX1" fmla="*/ 50734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353961 h 5157371"/>
              <a:gd name="connsiteX4" fmla="*/ 4206835 w 4206835"/>
              <a:gd name="connsiteY4" fmla="*/ 2331580 h 5157371"/>
              <a:gd name="connsiteX5" fmla="*/ 4206835 w 4206835"/>
              <a:gd name="connsiteY5" fmla="*/ 2331580 h 5157371"/>
              <a:gd name="connsiteX6" fmla="*/ 507345 w 4206835"/>
              <a:gd name="connsiteY6" fmla="*/ 2331580 h 5157371"/>
              <a:gd name="connsiteX7" fmla="*/ 0 w 4206835"/>
              <a:gd name="connsiteY7" fmla="*/ 5157371 h 5157371"/>
              <a:gd name="connsiteX8" fmla="*/ 88491 w 4206835"/>
              <a:gd name="connsiteY8" fmla="*/ 0 h 5157371"/>
              <a:gd name="connsiteX0" fmla="*/ 88491 w 4206835"/>
              <a:gd name="connsiteY0" fmla="*/ 0 h 5157371"/>
              <a:gd name="connsiteX1" fmla="*/ 420683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2331580 h 5157371"/>
              <a:gd name="connsiteX4" fmla="*/ 4206835 w 4206835"/>
              <a:gd name="connsiteY4" fmla="*/ 2331580 h 5157371"/>
              <a:gd name="connsiteX5" fmla="*/ 507345 w 4206835"/>
              <a:gd name="connsiteY5" fmla="*/ 2331580 h 5157371"/>
              <a:gd name="connsiteX6" fmla="*/ 0 w 4206835"/>
              <a:gd name="connsiteY6" fmla="*/ 5157371 h 5157371"/>
              <a:gd name="connsiteX7" fmla="*/ 88491 w 4206835"/>
              <a:gd name="connsiteY7" fmla="*/ 0 h 5157371"/>
              <a:gd name="connsiteX0" fmla="*/ 88491 w 4206835"/>
              <a:gd name="connsiteY0" fmla="*/ 0 h 5157371"/>
              <a:gd name="connsiteX1" fmla="*/ 420683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2331580 h 5157371"/>
              <a:gd name="connsiteX4" fmla="*/ 4206835 w 4206835"/>
              <a:gd name="connsiteY4" fmla="*/ 2331580 h 5157371"/>
              <a:gd name="connsiteX5" fmla="*/ 0 w 4206835"/>
              <a:gd name="connsiteY5" fmla="*/ 5157371 h 5157371"/>
              <a:gd name="connsiteX6" fmla="*/ 88491 w 4206835"/>
              <a:gd name="connsiteY6" fmla="*/ 0 h 5157371"/>
              <a:gd name="connsiteX0" fmla="*/ 88491 w 4814468"/>
              <a:gd name="connsiteY0" fmla="*/ 5900 h 5163271"/>
              <a:gd name="connsiteX1" fmla="*/ 4206835 w 4814468"/>
              <a:gd name="connsiteY1" fmla="*/ 359861 h 5163271"/>
              <a:gd name="connsiteX2" fmla="*/ 4814468 w 4814468"/>
              <a:gd name="connsiteY2" fmla="*/ 0 h 5163271"/>
              <a:gd name="connsiteX3" fmla="*/ 4206835 w 4814468"/>
              <a:gd name="connsiteY3" fmla="*/ 2337480 h 5163271"/>
              <a:gd name="connsiteX4" fmla="*/ 4206835 w 4814468"/>
              <a:gd name="connsiteY4" fmla="*/ 2337480 h 5163271"/>
              <a:gd name="connsiteX5" fmla="*/ 0 w 4814468"/>
              <a:gd name="connsiteY5" fmla="*/ 5163271 h 5163271"/>
              <a:gd name="connsiteX6" fmla="*/ 88491 w 4814468"/>
              <a:gd name="connsiteY6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06835 w 4814468"/>
              <a:gd name="connsiteY2" fmla="*/ 2337480 h 5163271"/>
              <a:gd name="connsiteX3" fmla="*/ 4206835 w 4814468"/>
              <a:gd name="connsiteY3" fmla="*/ 2337480 h 5163271"/>
              <a:gd name="connsiteX4" fmla="*/ 0 w 4814468"/>
              <a:gd name="connsiteY4" fmla="*/ 5163271 h 5163271"/>
              <a:gd name="connsiteX5" fmla="*/ 88491 w 4814468"/>
              <a:gd name="connsiteY5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06835 w 4814468"/>
              <a:gd name="connsiteY2" fmla="*/ 2337480 h 5163271"/>
              <a:gd name="connsiteX3" fmla="*/ 4265829 w 4814468"/>
              <a:gd name="connsiteY3" fmla="*/ 5151472 h 5163271"/>
              <a:gd name="connsiteX4" fmla="*/ 0 w 4814468"/>
              <a:gd name="connsiteY4" fmla="*/ 5163271 h 5163271"/>
              <a:gd name="connsiteX5" fmla="*/ 88491 w 4814468"/>
              <a:gd name="connsiteY5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65829 w 4814468"/>
              <a:gd name="connsiteY2" fmla="*/ 5151472 h 5163271"/>
              <a:gd name="connsiteX3" fmla="*/ 0 w 4814468"/>
              <a:gd name="connsiteY3" fmla="*/ 5163271 h 5163271"/>
              <a:gd name="connsiteX4" fmla="*/ 88491 w 4814468"/>
              <a:gd name="connsiteY4" fmla="*/ 5900 h 5163271"/>
              <a:gd name="connsiteX0" fmla="*/ 0 w 9168191"/>
              <a:gd name="connsiteY0" fmla="*/ 17699 h 5163271"/>
              <a:gd name="connsiteX1" fmla="*/ 9168191 w 9168191"/>
              <a:gd name="connsiteY1" fmla="*/ 0 h 5163271"/>
              <a:gd name="connsiteX2" fmla="*/ 8619552 w 9168191"/>
              <a:gd name="connsiteY2" fmla="*/ 5151472 h 5163271"/>
              <a:gd name="connsiteX3" fmla="*/ 4353723 w 9168191"/>
              <a:gd name="connsiteY3" fmla="*/ 5163271 h 5163271"/>
              <a:gd name="connsiteX4" fmla="*/ 0 w 9168191"/>
              <a:gd name="connsiteY4" fmla="*/ 17699 h 5163271"/>
              <a:gd name="connsiteX0" fmla="*/ 0 w 9168191"/>
              <a:gd name="connsiteY0" fmla="*/ 17699 h 5151473"/>
              <a:gd name="connsiteX1" fmla="*/ 9168191 w 9168191"/>
              <a:gd name="connsiteY1" fmla="*/ 0 h 5151473"/>
              <a:gd name="connsiteX2" fmla="*/ 8619552 w 9168191"/>
              <a:gd name="connsiteY2" fmla="*/ 5151472 h 5151473"/>
              <a:gd name="connsiteX3" fmla="*/ 5898 w 9168191"/>
              <a:gd name="connsiteY3" fmla="*/ 5151473 h 5151473"/>
              <a:gd name="connsiteX4" fmla="*/ 0 w 9168191"/>
              <a:gd name="connsiteY4" fmla="*/ 17699 h 5151473"/>
              <a:gd name="connsiteX0" fmla="*/ 0 w 8619552"/>
              <a:gd name="connsiteY0" fmla="*/ 5901 h 5139675"/>
              <a:gd name="connsiteX1" fmla="*/ 3905967 w 8619552"/>
              <a:gd name="connsiteY1" fmla="*/ 0 h 5139675"/>
              <a:gd name="connsiteX2" fmla="*/ 8619552 w 8619552"/>
              <a:gd name="connsiteY2" fmla="*/ 5139674 h 5139675"/>
              <a:gd name="connsiteX3" fmla="*/ 5898 w 8619552"/>
              <a:gd name="connsiteY3" fmla="*/ 5139675 h 5139675"/>
              <a:gd name="connsiteX4" fmla="*/ 0 w 8619552"/>
              <a:gd name="connsiteY4" fmla="*/ 5901 h 5139675"/>
              <a:gd name="connsiteX0" fmla="*/ 0 w 3905967"/>
              <a:gd name="connsiteY0" fmla="*/ 5901 h 5151473"/>
              <a:gd name="connsiteX1" fmla="*/ 3905967 w 3905967"/>
              <a:gd name="connsiteY1" fmla="*/ 0 h 5151473"/>
              <a:gd name="connsiteX2" fmla="*/ 3599201 w 3905967"/>
              <a:gd name="connsiteY2" fmla="*/ 5151473 h 5151473"/>
              <a:gd name="connsiteX3" fmla="*/ 5898 w 3905967"/>
              <a:gd name="connsiteY3" fmla="*/ 5139675 h 5151473"/>
              <a:gd name="connsiteX4" fmla="*/ 0 w 3905967"/>
              <a:gd name="connsiteY4" fmla="*/ 5901 h 5151473"/>
              <a:gd name="connsiteX0" fmla="*/ 0 w 3929564"/>
              <a:gd name="connsiteY0" fmla="*/ 5901 h 5151473"/>
              <a:gd name="connsiteX1" fmla="*/ 3929564 w 3929564"/>
              <a:gd name="connsiteY1" fmla="*/ 0 h 5151473"/>
              <a:gd name="connsiteX2" fmla="*/ 3599201 w 3929564"/>
              <a:gd name="connsiteY2" fmla="*/ 5151473 h 5151473"/>
              <a:gd name="connsiteX3" fmla="*/ 5898 w 3929564"/>
              <a:gd name="connsiteY3" fmla="*/ 5139675 h 5151473"/>
              <a:gd name="connsiteX4" fmla="*/ 0 w 3929564"/>
              <a:gd name="connsiteY4" fmla="*/ 5901 h 5151473"/>
              <a:gd name="connsiteX0" fmla="*/ 0 w 3929564"/>
              <a:gd name="connsiteY0" fmla="*/ 5901 h 5139675"/>
              <a:gd name="connsiteX1" fmla="*/ 3929564 w 3929564"/>
              <a:gd name="connsiteY1" fmla="*/ 0 h 5139675"/>
              <a:gd name="connsiteX2" fmla="*/ 3292435 w 3929564"/>
              <a:gd name="connsiteY2" fmla="*/ 2567555 h 5139675"/>
              <a:gd name="connsiteX3" fmla="*/ 5898 w 3929564"/>
              <a:gd name="connsiteY3" fmla="*/ 5139675 h 5139675"/>
              <a:gd name="connsiteX4" fmla="*/ 0 w 3929564"/>
              <a:gd name="connsiteY4" fmla="*/ 5901 h 5139675"/>
              <a:gd name="connsiteX0" fmla="*/ 5900 w 3935464"/>
              <a:gd name="connsiteY0" fmla="*/ 5901 h 2573456"/>
              <a:gd name="connsiteX1" fmla="*/ 3935464 w 3935464"/>
              <a:gd name="connsiteY1" fmla="*/ 0 h 2573456"/>
              <a:gd name="connsiteX2" fmla="*/ 3298335 w 3935464"/>
              <a:gd name="connsiteY2" fmla="*/ 2567555 h 2573456"/>
              <a:gd name="connsiteX3" fmla="*/ 0 w 3935464"/>
              <a:gd name="connsiteY3" fmla="*/ 2573456 h 2573456"/>
              <a:gd name="connsiteX4" fmla="*/ 5900 w 3935464"/>
              <a:gd name="connsiteY4" fmla="*/ 5901 h 2573456"/>
              <a:gd name="connsiteX0" fmla="*/ 5900 w 3952385"/>
              <a:gd name="connsiteY0" fmla="*/ 5901 h 2573456"/>
              <a:gd name="connsiteX1" fmla="*/ 3935464 w 3952385"/>
              <a:gd name="connsiteY1" fmla="*/ 0 h 2573456"/>
              <a:gd name="connsiteX2" fmla="*/ 3952385 w 3952385"/>
              <a:gd name="connsiteY2" fmla="*/ 2567555 h 2573456"/>
              <a:gd name="connsiteX3" fmla="*/ 0 w 3952385"/>
              <a:gd name="connsiteY3" fmla="*/ 2573456 h 2573456"/>
              <a:gd name="connsiteX4" fmla="*/ 5900 w 3952385"/>
              <a:gd name="connsiteY4" fmla="*/ 5901 h 2573456"/>
              <a:gd name="connsiteX0" fmla="*/ 4 w 3946489"/>
              <a:gd name="connsiteY0" fmla="*/ 5901 h 2567555"/>
              <a:gd name="connsiteX1" fmla="*/ 3929568 w 3946489"/>
              <a:gd name="connsiteY1" fmla="*/ 0 h 2567555"/>
              <a:gd name="connsiteX2" fmla="*/ 3946489 w 3946489"/>
              <a:gd name="connsiteY2" fmla="*/ 2567555 h 2567555"/>
              <a:gd name="connsiteX3" fmla="*/ 768804 w 3946489"/>
              <a:gd name="connsiteY3" fmla="*/ 2560756 h 2567555"/>
              <a:gd name="connsiteX4" fmla="*/ 4 w 3946489"/>
              <a:gd name="connsiteY4" fmla="*/ 5901 h 2567555"/>
              <a:gd name="connsiteX0" fmla="*/ 0 w 3946485"/>
              <a:gd name="connsiteY0" fmla="*/ 5901 h 2567555"/>
              <a:gd name="connsiteX1" fmla="*/ 3929564 w 3946485"/>
              <a:gd name="connsiteY1" fmla="*/ 0 h 2567555"/>
              <a:gd name="connsiteX2" fmla="*/ 3946485 w 3946485"/>
              <a:gd name="connsiteY2" fmla="*/ 2567555 h 2567555"/>
              <a:gd name="connsiteX3" fmla="*/ 768800 w 3946485"/>
              <a:gd name="connsiteY3" fmla="*/ 2560756 h 2567555"/>
              <a:gd name="connsiteX4" fmla="*/ 0 w 3946485"/>
              <a:gd name="connsiteY4" fmla="*/ 5901 h 2567555"/>
              <a:gd name="connsiteX0" fmla="*/ 0 w 3946485"/>
              <a:gd name="connsiteY0" fmla="*/ 5901 h 2567555"/>
              <a:gd name="connsiteX1" fmla="*/ 3929564 w 3946485"/>
              <a:gd name="connsiteY1" fmla="*/ 0 h 2567555"/>
              <a:gd name="connsiteX2" fmla="*/ 3946485 w 3946485"/>
              <a:gd name="connsiteY2" fmla="*/ 2567555 h 2567555"/>
              <a:gd name="connsiteX3" fmla="*/ 768800 w 3946485"/>
              <a:gd name="connsiteY3" fmla="*/ 2560756 h 2567555"/>
              <a:gd name="connsiteX4" fmla="*/ 0 w 3946485"/>
              <a:gd name="connsiteY4" fmla="*/ 5901 h 2567555"/>
              <a:gd name="connsiteX0" fmla="*/ 0 w 3946485"/>
              <a:gd name="connsiteY0" fmla="*/ 5901 h 2573456"/>
              <a:gd name="connsiteX1" fmla="*/ 3929564 w 3946485"/>
              <a:gd name="connsiteY1" fmla="*/ 0 h 2573456"/>
              <a:gd name="connsiteX2" fmla="*/ 3946485 w 3946485"/>
              <a:gd name="connsiteY2" fmla="*/ 2567555 h 2573456"/>
              <a:gd name="connsiteX3" fmla="*/ 768800 w 3946485"/>
              <a:gd name="connsiteY3" fmla="*/ 2573456 h 2573456"/>
              <a:gd name="connsiteX4" fmla="*/ 0 w 3946485"/>
              <a:gd name="connsiteY4" fmla="*/ 5901 h 2573456"/>
              <a:gd name="connsiteX0" fmla="*/ 0 w 3949660"/>
              <a:gd name="connsiteY0" fmla="*/ 5901 h 2573905"/>
              <a:gd name="connsiteX1" fmla="*/ 3929564 w 3949660"/>
              <a:gd name="connsiteY1" fmla="*/ 0 h 2573905"/>
              <a:gd name="connsiteX2" fmla="*/ 3949660 w 3949660"/>
              <a:gd name="connsiteY2" fmla="*/ 2573905 h 2573905"/>
              <a:gd name="connsiteX3" fmla="*/ 768800 w 3949660"/>
              <a:gd name="connsiteY3" fmla="*/ 2573456 h 2573905"/>
              <a:gd name="connsiteX4" fmla="*/ 0 w 3949660"/>
              <a:gd name="connsiteY4" fmla="*/ 5901 h 2573905"/>
              <a:gd name="connsiteX0" fmla="*/ 0 w 3949660"/>
              <a:gd name="connsiteY0" fmla="*/ 5901 h 2579806"/>
              <a:gd name="connsiteX1" fmla="*/ 3929564 w 3949660"/>
              <a:gd name="connsiteY1" fmla="*/ 0 h 2579806"/>
              <a:gd name="connsiteX2" fmla="*/ 3949660 w 3949660"/>
              <a:gd name="connsiteY2" fmla="*/ 2573905 h 2579806"/>
              <a:gd name="connsiteX3" fmla="*/ 768800 w 3949660"/>
              <a:gd name="connsiteY3" fmla="*/ 2579806 h 2579806"/>
              <a:gd name="connsiteX4" fmla="*/ 0 w 3949660"/>
              <a:gd name="connsiteY4" fmla="*/ 5901 h 2579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49660" h="2579806">
                <a:moveTo>
                  <a:pt x="0" y="5901"/>
                </a:moveTo>
                <a:lnTo>
                  <a:pt x="3929564" y="0"/>
                </a:lnTo>
                <a:lnTo>
                  <a:pt x="3949660" y="2573905"/>
                </a:lnTo>
                <a:lnTo>
                  <a:pt x="768800" y="2579806"/>
                </a:lnTo>
                <a:lnTo>
                  <a:pt x="0" y="5901"/>
                </a:lnTo>
                <a:close/>
              </a:path>
            </a:pathLst>
          </a:custGeom>
        </p:spPr>
        <p:txBody>
          <a:bodyPr/>
          <a:lstStyle/>
          <a:p>
            <a:endParaRPr lang="en-US"/>
          </a:p>
        </p:txBody>
      </p:sp>
      <p:sp>
        <p:nvSpPr>
          <p:cNvPr id="13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5220360" y="2580480"/>
            <a:ext cx="3919411" cy="2596639"/>
          </a:xfrm>
          <a:custGeom>
            <a:avLst/>
            <a:gdLst>
              <a:gd name="connsiteX0" fmla="*/ 0 w 3699490"/>
              <a:gd name="connsiteY0" fmla="*/ 0 h 1977619"/>
              <a:gd name="connsiteX1" fmla="*/ 0 w 3699490"/>
              <a:gd name="connsiteY1" fmla="*/ 0 h 1977619"/>
              <a:gd name="connsiteX2" fmla="*/ 3699490 w 3699490"/>
              <a:gd name="connsiteY2" fmla="*/ 0 h 1977619"/>
              <a:gd name="connsiteX3" fmla="*/ 3699490 w 3699490"/>
              <a:gd name="connsiteY3" fmla="*/ 0 h 1977619"/>
              <a:gd name="connsiteX4" fmla="*/ 3699490 w 3699490"/>
              <a:gd name="connsiteY4" fmla="*/ 1977619 h 1977619"/>
              <a:gd name="connsiteX5" fmla="*/ 3699490 w 3699490"/>
              <a:gd name="connsiteY5" fmla="*/ 1977619 h 1977619"/>
              <a:gd name="connsiteX6" fmla="*/ 0 w 3699490"/>
              <a:gd name="connsiteY6" fmla="*/ 1977619 h 1977619"/>
              <a:gd name="connsiteX7" fmla="*/ 0 w 3699490"/>
              <a:gd name="connsiteY7" fmla="*/ 1977619 h 1977619"/>
              <a:gd name="connsiteX8" fmla="*/ 0 w 3699490"/>
              <a:gd name="connsiteY8" fmla="*/ 0 h 1977619"/>
              <a:gd name="connsiteX0" fmla="*/ 0 w 4118344"/>
              <a:gd name="connsiteY0" fmla="*/ 0 h 2331580"/>
              <a:gd name="connsiteX1" fmla="*/ 418854 w 4118344"/>
              <a:gd name="connsiteY1" fmla="*/ 353961 h 2331580"/>
              <a:gd name="connsiteX2" fmla="*/ 4118344 w 4118344"/>
              <a:gd name="connsiteY2" fmla="*/ 353961 h 2331580"/>
              <a:gd name="connsiteX3" fmla="*/ 4118344 w 4118344"/>
              <a:gd name="connsiteY3" fmla="*/ 353961 h 2331580"/>
              <a:gd name="connsiteX4" fmla="*/ 4118344 w 4118344"/>
              <a:gd name="connsiteY4" fmla="*/ 2331580 h 2331580"/>
              <a:gd name="connsiteX5" fmla="*/ 4118344 w 4118344"/>
              <a:gd name="connsiteY5" fmla="*/ 2331580 h 2331580"/>
              <a:gd name="connsiteX6" fmla="*/ 418854 w 4118344"/>
              <a:gd name="connsiteY6" fmla="*/ 2331580 h 2331580"/>
              <a:gd name="connsiteX7" fmla="*/ 418854 w 4118344"/>
              <a:gd name="connsiteY7" fmla="*/ 2331580 h 2331580"/>
              <a:gd name="connsiteX8" fmla="*/ 0 w 4118344"/>
              <a:gd name="connsiteY8" fmla="*/ 0 h 2331580"/>
              <a:gd name="connsiteX0" fmla="*/ 88491 w 4206835"/>
              <a:gd name="connsiteY0" fmla="*/ 0 h 5157371"/>
              <a:gd name="connsiteX1" fmla="*/ 50734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353961 h 5157371"/>
              <a:gd name="connsiteX4" fmla="*/ 4206835 w 4206835"/>
              <a:gd name="connsiteY4" fmla="*/ 2331580 h 5157371"/>
              <a:gd name="connsiteX5" fmla="*/ 4206835 w 4206835"/>
              <a:gd name="connsiteY5" fmla="*/ 2331580 h 5157371"/>
              <a:gd name="connsiteX6" fmla="*/ 507345 w 4206835"/>
              <a:gd name="connsiteY6" fmla="*/ 2331580 h 5157371"/>
              <a:gd name="connsiteX7" fmla="*/ 0 w 4206835"/>
              <a:gd name="connsiteY7" fmla="*/ 5157371 h 5157371"/>
              <a:gd name="connsiteX8" fmla="*/ 88491 w 4206835"/>
              <a:gd name="connsiteY8" fmla="*/ 0 h 5157371"/>
              <a:gd name="connsiteX0" fmla="*/ 88491 w 4206835"/>
              <a:gd name="connsiteY0" fmla="*/ 0 h 5157371"/>
              <a:gd name="connsiteX1" fmla="*/ 420683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2331580 h 5157371"/>
              <a:gd name="connsiteX4" fmla="*/ 4206835 w 4206835"/>
              <a:gd name="connsiteY4" fmla="*/ 2331580 h 5157371"/>
              <a:gd name="connsiteX5" fmla="*/ 507345 w 4206835"/>
              <a:gd name="connsiteY5" fmla="*/ 2331580 h 5157371"/>
              <a:gd name="connsiteX6" fmla="*/ 0 w 4206835"/>
              <a:gd name="connsiteY6" fmla="*/ 5157371 h 5157371"/>
              <a:gd name="connsiteX7" fmla="*/ 88491 w 4206835"/>
              <a:gd name="connsiteY7" fmla="*/ 0 h 5157371"/>
              <a:gd name="connsiteX0" fmla="*/ 88491 w 4206835"/>
              <a:gd name="connsiteY0" fmla="*/ 0 h 5157371"/>
              <a:gd name="connsiteX1" fmla="*/ 420683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2331580 h 5157371"/>
              <a:gd name="connsiteX4" fmla="*/ 4206835 w 4206835"/>
              <a:gd name="connsiteY4" fmla="*/ 2331580 h 5157371"/>
              <a:gd name="connsiteX5" fmla="*/ 0 w 4206835"/>
              <a:gd name="connsiteY5" fmla="*/ 5157371 h 5157371"/>
              <a:gd name="connsiteX6" fmla="*/ 88491 w 4206835"/>
              <a:gd name="connsiteY6" fmla="*/ 0 h 5157371"/>
              <a:gd name="connsiteX0" fmla="*/ 88491 w 4814468"/>
              <a:gd name="connsiteY0" fmla="*/ 5900 h 5163271"/>
              <a:gd name="connsiteX1" fmla="*/ 4206835 w 4814468"/>
              <a:gd name="connsiteY1" fmla="*/ 359861 h 5163271"/>
              <a:gd name="connsiteX2" fmla="*/ 4814468 w 4814468"/>
              <a:gd name="connsiteY2" fmla="*/ 0 h 5163271"/>
              <a:gd name="connsiteX3" fmla="*/ 4206835 w 4814468"/>
              <a:gd name="connsiteY3" fmla="*/ 2337480 h 5163271"/>
              <a:gd name="connsiteX4" fmla="*/ 4206835 w 4814468"/>
              <a:gd name="connsiteY4" fmla="*/ 2337480 h 5163271"/>
              <a:gd name="connsiteX5" fmla="*/ 0 w 4814468"/>
              <a:gd name="connsiteY5" fmla="*/ 5163271 h 5163271"/>
              <a:gd name="connsiteX6" fmla="*/ 88491 w 4814468"/>
              <a:gd name="connsiteY6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06835 w 4814468"/>
              <a:gd name="connsiteY2" fmla="*/ 2337480 h 5163271"/>
              <a:gd name="connsiteX3" fmla="*/ 4206835 w 4814468"/>
              <a:gd name="connsiteY3" fmla="*/ 2337480 h 5163271"/>
              <a:gd name="connsiteX4" fmla="*/ 0 w 4814468"/>
              <a:gd name="connsiteY4" fmla="*/ 5163271 h 5163271"/>
              <a:gd name="connsiteX5" fmla="*/ 88491 w 4814468"/>
              <a:gd name="connsiteY5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06835 w 4814468"/>
              <a:gd name="connsiteY2" fmla="*/ 2337480 h 5163271"/>
              <a:gd name="connsiteX3" fmla="*/ 4265829 w 4814468"/>
              <a:gd name="connsiteY3" fmla="*/ 5151472 h 5163271"/>
              <a:gd name="connsiteX4" fmla="*/ 0 w 4814468"/>
              <a:gd name="connsiteY4" fmla="*/ 5163271 h 5163271"/>
              <a:gd name="connsiteX5" fmla="*/ 88491 w 4814468"/>
              <a:gd name="connsiteY5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65829 w 4814468"/>
              <a:gd name="connsiteY2" fmla="*/ 5151472 h 5163271"/>
              <a:gd name="connsiteX3" fmla="*/ 0 w 4814468"/>
              <a:gd name="connsiteY3" fmla="*/ 5163271 h 5163271"/>
              <a:gd name="connsiteX4" fmla="*/ 88491 w 4814468"/>
              <a:gd name="connsiteY4" fmla="*/ 5900 h 5163271"/>
              <a:gd name="connsiteX0" fmla="*/ 0 w 9168191"/>
              <a:gd name="connsiteY0" fmla="*/ 17699 h 5163271"/>
              <a:gd name="connsiteX1" fmla="*/ 9168191 w 9168191"/>
              <a:gd name="connsiteY1" fmla="*/ 0 h 5163271"/>
              <a:gd name="connsiteX2" fmla="*/ 8619552 w 9168191"/>
              <a:gd name="connsiteY2" fmla="*/ 5151472 h 5163271"/>
              <a:gd name="connsiteX3" fmla="*/ 4353723 w 9168191"/>
              <a:gd name="connsiteY3" fmla="*/ 5163271 h 5163271"/>
              <a:gd name="connsiteX4" fmla="*/ 0 w 9168191"/>
              <a:gd name="connsiteY4" fmla="*/ 17699 h 5163271"/>
              <a:gd name="connsiteX0" fmla="*/ 0 w 9168191"/>
              <a:gd name="connsiteY0" fmla="*/ 17699 h 5151473"/>
              <a:gd name="connsiteX1" fmla="*/ 9168191 w 9168191"/>
              <a:gd name="connsiteY1" fmla="*/ 0 h 5151473"/>
              <a:gd name="connsiteX2" fmla="*/ 8619552 w 9168191"/>
              <a:gd name="connsiteY2" fmla="*/ 5151472 h 5151473"/>
              <a:gd name="connsiteX3" fmla="*/ 5898 w 9168191"/>
              <a:gd name="connsiteY3" fmla="*/ 5151473 h 5151473"/>
              <a:gd name="connsiteX4" fmla="*/ 0 w 9168191"/>
              <a:gd name="connsiteY4" fmla="*/ 17699 h 5151473"/>
              <a:gd name="connsiteX0" fmla="*/ 0 w 8619552"/>
              <a:gd name="connsiteY0" fmla="*/ 5901 h 5139675"/>
              <a:gd name="connsiteX1" fmla="*/ 3905967 w 8619552"/>
              <a:gd name="connsiteY1" fmla="*/ 0 h 5139675"/>
              <a:gd name="connsiteX2" fmla="*/ 8619552 w 8619552"/>
              <a:gd name="connsiteY2" fmla="*/ 5139674 h 5139675"/>
              <a:gd name="connsiteX3" fmla="*/ 5898 w 8619552"/>
              <a:gd name="connsiteY3" fmla="*/ 5139675 h 5139675"/>
              <a:gd name="connsiteX4" fmla="*/ 0 w 8619552"/>
              <a:gd name="connsiteY4" fmla="*/ 5901 h 5139675"/>
              <a:gd name="connsiteX0" fmla="*/ 0 w 3905967"/>
              <a:gd name="connsiteY0" fmla="*/ 5901 h 5151473"/>
              <a:gd name="connsiteX1" fmla="*/ 3905967 w 3905967"/>
              <a:gd name="connsiteY1" fmla="*/ 0 h 5151473"/>
              <a:gd name="connsiteX2" fmla="*/ 3599201 w 3905967"/>
              <a:gd name="connsiteY2" fmla="*/ 5151473 h 5151473"/>
              <a:gd name="connsiteX3" fmla="*/ 5898 w 3905967"/>
              <a:gd name="connsiteY3" fmla="*/ 5139675 h 5151473"/>
              <a:gd name="connsiteX4" fmla="*/ 0 w 3905967"/>
              <a:gd name="connsiteY4" fmla="*/ 5901 h 5151473"/>
              <a:gd name="connsiteX0" fmla="*/ 0 w 3929564"/>
              <a:gd name="connsiteY0" fmla="*/ 5901 h 5151473"/>
              <a:gd name="connsiteX1" fmla="*/ 3929564 w 3929564"/>
              <a:gd name="connsiteY1" fmla="*/ 0 h 5151473"/>
              <a:gd name="connsiteX2" fmla="*/ 3599201 w 3929564"/>
              <a:gd name="connsiteY2" fmla="*/ 5151473 h 5151473"/>
              <a:gd name="connsiteX3" fmla="*/ 5898 w 3929564"/>
              <a:gd name="connsiteY3" fmla="*/ 5139675 h 5151473"/>
              <a:gd name="connsiteX4" fmla="*/ 0 w 3929564"/>
              <a:gd name="connsiteY4" fmla="*/ 5901 h 5151473"/>
              <a:gd name="connsiteX0" fmla="*/ 0 w 3929564"/>
              <a:gd name="connsiteY0" fmla="*/ 5901 h 5139675"/>
              <a:gd name="connsiteX1" fmla="*/ 3929564 w 3929564"/>
              <a:gd name="connsiteY1" fmla="*/ 0 h 5139675"/>
              <a:gd name="connsiteX2" fmla="*/ 3292435 w 3929564"/>
              <a:gd name="connsiteY2" fmla="*/ 2567555 h 5139675"/>
              <a:gd name="connsiteX3" fmla="*/ 5898 w 3929564"/>
              <a:gd name="connsiteY3" fmla="*/ 5139675 h 5139675"/>
              <a:gd name="connsiteX4" fmla="*/ 0 w 3929564"/>
              <a:gd name="connsiteY4" fmla="*/ 5901 h 5139675"/>
              <a:gd name="connsiteX0" fmla="*/ 5900 w 3935464"/>
              <a:gd name="connsiteY0" fmla="*/ 5901 h 2573456"/>
              <a:gd name="connsiteX1" fmla="*/ 3935464 w 3935464"/>
              <a:gd name="connsiteY1" fmla="*/ 0 h 2573456"/>
              <a:gd name="connsiteX2" fmla="*/ 3298335 w 3935464"/>
              <a:gd name="connsiteY2" fmla="*/ 2567555 h 2573456"/>
              <a:gd name="connsiteX3" fmla="*/ 0 w 3935464"/>
              <a:gd name="connsiteY3" fmla="*/ 2573456 h 2573456"/>
              <a:gd name="connsiteX4" fmla="*/ 5900 w 3935464"/>
              <a:gd name="connsiteY4" fmla="*/ 5901 h 2573456"/>
              <a:gd name="connsiteX0" fmla="*/ 13 w 4147709"/>
              <a:gd name="connsiteY0" fmla="*/ 1925398 h 2573456"/>
              <a:gd name="connsiteX1" fmla="*/ 4147709 w 4147709"/>
              <a:gd name="connsiteY1" fmla="*/ 0 h 2573456"/>
              <a:gd name="connsiteX2" fmla="*/ 3510580 w 4147709"/>
              <a:gd name="connsiteY2" fmla="*/ 2567555 h 2573456"/>
              <a:gd name="connsiteX3" fmla="*/ 212245 w 4147709"/>
              <a:gd name="connsiteY3" fmla="*/ 2573456 h 2573456"/>
              <a:gd name="connsiteX4" fmla="*/ 13 w 4147709"/>
              <a:gd name="connsiteY4" fmla="*/ 1925398 h 2573456"/>
              <a:gd name="connsiteX0" fmla="*/ 323 w 4148019"/>
              <a:gd name="connsiteY0" fmla="*/ 1925398 h 4507495"/>
              <a:gd name="connsiteX1" fmla="*/ 4148019 w 4148019"/>
              <a:gd name="connsiteY1" fmla="*/ 0 h 4507495"/>
              <a:gd name="connsiteX2" fmla="*/ 3510890 w 4148019"/>
              <a:gd name="connsiteY2" fmla="*/ 2567555 h 4507495"/>
              <a:gd name="connsiteX3" fmla="*/ 4117 w 4148019"/>
              <a:gd name="connsiteY3" fmla="*/ 4507495 h 4507495"/>
              <a:gd name="connsiteX4" fmla="*/ 323 w 4148019"/>
              <a:gd name="connsiteY4" fmla="*/ 1925398 h 4507495"/>
              <a:gd name="connsiteX0" fmla="*/ 323 w 4148019"/>
              <a:gd name="connsiteY0" fmla="*/ 1925398 h 4507495"/>
              <a:gd name="connsiteX1" fmla="*/ 4148019 w 4148019"/>
              <a:gd name="connsiteY1" fmla="*/ 0 h 4507495"/>
              <a:gd name="connsiteX2" fmla="*/ 3922919 w 4148019"/>
              <a:gd name="connsiteY2" fmla="*/ 4487052 h 4507495"/>
              <a:gd name="connsiteX3" fmla="*/ 4117 w 4148019"/>
              <a:gd name="connsiteY3" fmla="*/ 4507495 h 4507495"/>
              <a:gd name="connsiteX4" fmla="*/ 323 w 4148019"/>
              <a:gd name="connsiteY4" fmla="*/ 1925398 h 4507495"/>
              <a:gd name="connsiteX0" fmla="*/ 323 w 3922919"/>
              <a:gd name="connsiteY0" fmla="*/ 20443 h 2602540"/>
              <a:gd name="connsiteX1" fmla="*/ 3294878 w 3922919"/>
              <a:gd name="connsiteY1" fmla="*/ 0 h 2602540"/>
              <a:gd name="connsiteX2" fmla="*/ 3922919 w 3922919"/>
              <a:gd name="connsiteY2" fmla="*/ 2582097 h 2602540"/>
              <a:gd name="connsiteX3" fmla="*/ 4117 w 3922919"/>
              <a:gd name="connsiteY3" fmla="*/ 2602540 h 2602540"/>
              <a:gd name="connsiteX4" fmla="*/ 323 w 3922919"/>
              <a:gd name="connsiteY4" fmla="*/ 20443 h 2602540"/>
              <a:gd name="connsiteX0" fmla="*/ 323 w 3922919"/>
              <a:gd name="connsiteY0" fmla="*/ 1054 h 2602540"/>
              <a:gd name="connsiteX1" fmla="*/ 3294878 w 3922919"/>
              <a:gd name="connsiteY1" fmla="*/ 0 h 2602540"/>
              <a:gd name="connsiteX2" fmla="*/ 3922919 w 3922919"/>
              <a:gd name="connsiteY2" fmla="*/ 2582097 h 2602540"/>
              <a:gd name="connsiteX3" fmla="*/ 4117 w 3922919"/>
              <a:gd name="connsiteY3" fmla="*/ 2602540 h 2602540"/>
              <a:gd name="connsiteX4" fmla="*/ 323 w 3922919"/>
              <a:gd name="connsiteY4" fmla="*/ 1054 h 2602540"/>
              <a:gd name="connsiteX0" fmla="*/ 323 w 3922919"/>
              <a:gd name="connsiteY0" fmla="*/ 1054 h 2602540"/>
              <a:gd name="connsiteX1" fmla="*/ 3294878 w 3922919"/>
              <a:gd name="connsiteY1" fmla="*/ 0 h 2602540"/>
              <a:gd name="connsiteX2" fmla="*/ 3922919 w 3922919"/>
              <a:gd name="connsiteY2" fmla="*/ 2582097 h 2602540"/>
              <a:gd name="connsiteX3" fmla="*/ 4117 w 3922919"/>
              <a:gd name="connsiteY3" fmla="*/ 2602540 h 2602540"/>
              <a:gd name="connsiteX4" fmla="*/ 323 w 3922919"/>
              <a:gd name="connsiteY4" fmla="*/ 1054 h 2602540"/>
              <a:gd name="connsiteX0" fmla="*/ 102 w 3942088"/>
              <a:gd name="connsiteY0" fmla="*/ 5901 h 2602540"/>
              <a:gd name="connsiteX1" fmla="*/ 3314047 w 3942088"/>
              <a:gd name="connsiteY1" fmla="*/ 0 h 2602540"/>
              <a:gd name="connsiteX2" fmla="*/ 3942088 w 3942088"/>
              <a:gd name="connsiteY2" fmla="*/ 2582097 h 2602540"/>
              <a:gd name="connsiteX3" fmla="*/ 23286 w 3942088"/>
              <a:gd name="connsiteY3" fmla="*/ 2602540 h 2602540"/>
              <a:gd name="connsiteX4" fmla="*/ 102 w 3942088"/>
              <a:gd name="connsiteY4" fmla="*/ 5901 h 2602540"/>
              <a:gd name="connsiteX0" fmla="*/ 102 w 3942697"/>
              <a:gd name="connsiteY0" fmla="*/ 0 h 2596639"/>
              <a:gd name="connsiteX1" fmla="*/ 3942697 w 3942697"/>
              <a:gd name="connsiteY1" fmla="*/ 449 h 2596639"/>
              <a:gd name="connsiteX2" fmla="*/ 3942088 w 3942697"/>
              <a:gd name="connsiteY2" fmla="*/ 2576196 h 2596639"/>
              <a:gd name="connsiteX3" fmla="*/ 23286 w 3942697"/>
              <a:gd name="connsiteY3" fmla="*/ 2596639 h 2596639"/>
              <a:gd name="connsiteX4" fmla="*/ 102 w 3942697"/>
              <a:gd name="connsiteY4" fmla="*/ 0 h 2596639"/>
              <a:gd name="connsiteX0" fmla="*/ 764216 w 3919411"/>
              <a:gd name="connsiteY0" fmla="*/ 0 h 2596639"/>
              <a:gd name="connsiteX1" fmla="*/ 3919411 w 3919411"/>
              <a:gd name="connsiteY1" fmla="*/ 449 h 2596639"/>
              <a:gd name="connsiteX2" fmla="*/ 3918802 w 3919411"/>
              <a:gd name="connsiteY2" fmla="*/ 2576196 h 2596639"/>
              <a:gd name="connsiteX3" fmla="*/ 0 w 3919411"/>
              <a:gd name="connsiteY3" fmla="*/ 2596639 h 2596639"/>
              <a:gd name="connsiteX4" fmla="*/ 764216 w 3919411"/>
              <a:gd name="connsiteY4" fmla="*/ 0 h 2596639"/>
              <a:gd name="connsiteX0" fmla="*/ 764216 w 3919411"/>
              <a:gd name="connsiteY0" fmla="*/ 0 h 2596639"/>
              <a:gd name="connsiteX1" fmla="*/ 3919411 w 3919411"/>
              <a:gd name="connsiteY1" fmla="*/ 449 h 2596639"/>
              <a:gd name="connsiteX2" fmla="*/ 3918802 w 3919411"/>
              <a:gd name="connsiteY2" fmla="*/ 2576196 h 2596639"/>
              <a:gd name="connsiteX3" fmla="*/ 0 w 3919411"/>
              <a:gd name="connsiteY3" fmla="*/ 2596639 h 2596639"/>
              <a:gd name="connsiteX4" fmla="*/ 764216 w 3919411"/>
              <a:gd name="connsiteY4" fmla="*/ 0 h 2596639"/>
              <a:gd name="connsiteX0" fmla="*/ 764216 w 3919411"/>
              <a:gd name="connsiteY0" fmla="*/ 0 h 2596639"/>
              <a:gd name="connsiteX1" fmla="*/ 3919411 w 3919411"/>
              <a:gd name="connsiteY1" fmla="*/ 449 h 2596639"/>
              <a:gd name="connsiteX2" fmla="*/ 3918802 w 3919411"/>
              <a:gd name="connsiteY2" fmla="*/ 2576196 h 2596639"/>
              <a:gd name="connsiteX3" fmla="*/ 0 w 3919411"/>
              <a:gd name="connsiteY3" fmla="*/ 2596639 h 2596639"/>
              <a:gd name="connsiteX4" fmla="*/ 764216 w 3919411"/>
              <a:gd name="connsiteY4" fmla="*/ 0 h 2596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19411" h="2596639">
                <a:moveTo>
                  <a:pt x="764216" y="0"/>
                </a:moveTo>
                <a:lnTo>
                  <a:pt x="3919411" y="449"/>
                </a:lnTo>
                <a:lnTo>
                  <a:pt x="3918802" y="2576196"/>
                </a:lnTo>
                <a:lnTo>
                  <a:pt x="0" y="2596639"/>
                </a:lnTo>
                <a:lnTo>
                  <a:pt x="764216" y="0"/>
                </a:lnTo>
                <a:close/>
              </a:path>
            </a:pathLst>
          </a:custGeom>
        </p:spPr>
        <p:txBody>
          <a:bodyPr/>
          <a:lstStyle/>
          <a:p>
            <a:endParaRPr lang="en-US"/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958849" y="1375975"/>
            <a:ext cx="3586163" cy="533812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</a:lstStyle>
          <a:p>
            <a:r>
              <a:rPr lang="en-US" sz="2800" b="0" i="0" dirty="0" smtClean="0">
                <a:solidFill>
                  <a:srgbClr val="E80202"/>
                </a:solidFill>
                <a:latin typeface="ATC Overlook Heavy"/>
                <a:cs typeface="ATC Overlook Heavy"/>
              </a:rPr>
              <a:t>35 YEAR AWARDS</a:t>
            </a:r>
            <a:endParaRPr lang="en-US" sz="2800" b="0" i="0" dirty="0">
              <a:solidFill>
                <a:srgbClr val="E80202"/>
              </a:solidFill>
              <a:latin typeface="ATC Overlook Heavy"/>
              <a:cs typeface="ATC Overlook Heavy"/>
            </a:endParaRPr>
          </a:p>
        </p:txBody>
      </p:sp>
      <p:sp>
        <p:nvSpPr>
          <p:cNvPr id="20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958849" y="1860669"/>
            <a:ext cx="3586163" cy="398118"/>
          </a:xfrm>
        </p:spPr>
        <p:txBody>
          <a:bodyPr/>
          <a:lstStyle>
            <a:lvl1pPr marL="0" indent="0">
              <a:buNone/>
              <a:defRPr sz="2800"/>
            </a:lvl1pPr>
          </a:lstStyle>
          <a:p>
            <a:r>
              <a:rPr lang="en-US" sz="1800" b="1" i="0" dirty="0" smtClean="0">
                <a:solidFill>
                  <a:srgbClr val="E80202"/>
                </a:solidFill>
                <a:latin typeface="FS Lola"/>
                <a:cs typeface="FS Lola"/>
              </a:rPr>
              <a:t>Todd</a:t>
            </a:r>
            <a:r>
              <a:rPr lang="en-US" sz="1800" b="1" i="0" baseline="0" dirty="0" smtClean="0">
                <a:solidFill>
                  <a:srgbClr val="E80202"/>
                </a:solidFill>
                <a:latin typeface="FS Lola"/>
                <a:cs typeface="FS Lola"/>
              </a:rPr>
              <a:t> Andrews, </a:t>
            </a:r>
            <a:r>
              <a:rPr lang="en-US" sz="1800" b="1" i="0" baseline="0" dirty="0" smtClean="0">
                <a:solidFill>
                  <a:schemeClr val="tx1"/>
                </a:solidFill>
                <a:latin typeface="FS Lola"/>
                <a:cs typeface="FS Lola"/>
              </a:rPr>
              <a:t>Physical Plant</a:t>
            </a:r>
            <a:endParaRPr lang="en-US" sz="1800" b="1" i="0" dirty="0">
              <a:solidFill>
                <a:schemeClr val="tx1"/>
              </a:solidFill>
              <a:latin typeface="FS Lola"/>
              <a:cs typeface="FS Lola"/>
            </a:endParaRPr>
          </a:p>
        </p:txBody>
      </p:sp>
      <p:sp>
        <p:nvSpPr>
          <p:cNvPr id="21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958849" y="2258787"/>
            <a:ext cx="3586163" cy="1638358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Lorem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ipsum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dolor sit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amet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,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vix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eu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oratio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epicurei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, sit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eirmod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civibus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ea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,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nibh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dictas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sed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cu. Cum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autem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aliquid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in. No quo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noster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veritus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copiosae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,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pri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periculis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consectetuer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an.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Atomorum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urbanitas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ei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eum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.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Errem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aliquid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insolens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eum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ad.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Ancillae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interesset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ne pro,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tempor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apeirian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persequeris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an duo.</a:t>
            </a:r>
            <a:endParaRPr lang="en-US" sz="1200" b="0" i="0" dirty="0">
              <a:solidFill>
                <a:schemeClr val="tx1"/>
              </a:solidFill>
              <a:latin typeface="FS Lola"/>
              <a:cs typeface="FS Lola"/>
            </a:endParaRPr>
          </a:p>
        </p:txBody>
      </p:sp>
    </p:spTree>
    <p:extLst>
      <p:ext uri="{BB962C8B-B14F-4D97-AF65-F5344CB8AC3E}">
        <p14:creationId xmlns:p14="http://schemas.microsoft.com/office/powerpoint/2010/main" val="35806062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Layout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ackground-White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000"/>
          <a:stretch/>
        </p:blipFill>
        <p:spPr>
          <a:xfrm>
            <a:off x="-6350" y="12700"/>
            <a:ext cx="5486400" cy="5143500"/>
          </a:xfrm>
          <a:prstGeom prst="rect">
            <a:avLst/>
          </a:prstGeom>
        </p:spPr>
      </p:pic>
      <p:sp>
        <p:nvSpPr>
          <p:cNvPr id="7" name="Right Triangle 6"/>
          <p:cNvSpPr/>
          <p:nvPr userDrawn="1"/>
        </p:nvSpPr>
        <p:spPr>
          <a:xfrm>
            <a:off x="3790950" y="3854450"/>
            <a:ext cx="5372100" cy="1314450"/>
          </a:xfrm>
          <a:custGeom>
            <a:avLst/>
            <a:gdLst>
              <a:gd name="connsiteX0" fmla="*/ 0 w 2870200"/>
              <a:gd name="connsiteY0" fmla="*/ 1212850 h 1212850"/>
              <a:gd name="connsiteX1" fmla="*/ 0 w 2870200"/>
              <a:gd name="connsiteY1" fmla="*/ 0 h 1212850"/>
              <a:gd name="connsiteX2" fmla="*/ 2870200 w 2870200"/>
              <a:gd name="connsiteY2" fmla="*/ 1212850 h 1212850"/>
              <a:gd name="connsiteX3" fmla="*/ 0 w 2870200"/>
              <a:gd name="connsiteY3" fmla="*/ 1212850 h 1212850"/>
              <a:gd name="connsiteX0" fmla="*/ 0 w 2324100"/>
              <a:gd name="connsiteY0" fmla="*/ 1212850 h 1212850"/>
              <a:gd name="connsiteX1" fmla="*/ 0 w 2324100"/>
              <a:gd name="connsiteY1" fmla="*/ 0 h 1212850"/>
              <a:gd name="connsiteX2" fmla="*/ 2324100 w 2324100"/>
              <a:gd name="connsiteY2" fmla="*/ 984250 h 1212850"/>
              <a:gd name="connsiteX3" fmla="*/ 0 w 2324100"/>
              <a:gd name="connsiteY3" fmla="*/ 1212850 h 1212850"/>
              <a:gd name="connsiteX0" fmla="*/ 0 w 3181350"/>
              <a:gd name="connsiteY0" fmla="*/ 1212850 h 1212850"/>
              <a:gd name="connsiteX1" fmla="*/ 0 w 3181350"/>
              <a:gd name="connsiteY1" fmla="*/ 0 h 1212850"/>
              <a:gd name="connsiteX2" fmla="*/ 3181350 w 3181350"/>
              <a:gd name="connsiteY2" fmla="*/ 895350 h 1212850"/>
              <a:gd name="connsiteX3" fmla="*/ 0 w 3181350"/>
              <a:gd name="connsiteY3" fmla="*/ 1212850 h 1212850"/>
              <a:gd name="connsiteX0" fmla="*/ 165100 w 3346450"/>
              <a:gd name="connsiteY0" fmla="*/ 641350 h 641350"/>
              <a:gd name="connsiteX1" fmla="*/ 0 w 3346450"/>
              <a:gd name="connsiteY1" fmla="*/ 0 h 641350"/>
              <a:gd name="connsiteX2" fmla="*/ 3346450 w 3346450"/>
              <a:gd name="connsiteY2" fmla="*/ 323850 h 641350"/>
              <a:gd name="connsiteX3" fmla="*/ 165100 w 3346450"/>
              <a:gd name="connsiteY3" fmla="*/ 641350 h 641350"/>
              <a:gd name="connsiteX0" fmla="*/ 165100 w 3238500"/>
              <a:gd name="connsiteY0" fmla="*/ 641350 h 952500"/>
              <a:gd name="connsiteX1" fmla="*/ 0 w 3238500"/>
              <a:gd name="connsiteY1" fmla="*/ 0 h 952500"/>
              <a:gd name="connsiteX2" fmla="*/ 3238500 w 3238500"/>
              <a:gd name="connsiteY2" fmla="*/ 952500 h 952500"/>
              <a:gd name="connsiteX3" fmla="*/ 165100 w 3238500"/>
              <a:gd name="connsiteY3" fmla="*/ 641350 h 952500"/>
              <a:gd name="connsiteX0" fmla="*/ 0 w 5340350"/>
              <a:gd name="connsiteY0" fmla="*/ 971550 h 1282700"/>
              <a:gd name="connsiteX1" fmla="*/ 5340350 w 5340350"/>
              <a:gd name="connsiteY1" fmla="*/ 0 h 1282700"/>
              <a:gd name="connsiteX2" fmla="*/ 3073400 w 5340350"/>
              <a:gd name="connsiteY2" fmla="*/ 1282700 h 1282700"/>
              <a:gd name="connsiteX3" fmla="*/ 0 w 5340350"/>
              <a:gd name="connsiteY3" fmla="*/ 971550 h 1282700"/>
              <a:gd name="connsiteX0" fmla="*/ 0 w 5372100"/>
              <a:gd name="connsiteY0" fmla="*/ 971550 h 1511300"/>
              <a:gd name="connsiteX1" fmla="*/ 5340350 w 5372100"/>
              <a:gd name="connsiteY1" fmla="*/ 0 h 1511300"/>
              <a:gd name="connsiteX2" fmla="*/ 5372100 w 5372100"/>
              <a:gd name="connsiteY2" fmla="*/ 1511300 h 1511300"/>
              <a:gd name="connsiteX3" fmla="*/ 0 w 5372100"/>
              <a:gd name="connsiteY3" fmla="*/ 971550 h 1511300"/>
              <a:gd name="connsiteX0" fmla="*/ 0 w 5372100"/>
              <a:gd name="connsiteY0" fmla="*/ 971550 h 1511300"/>
              <a:gd name="connsiteX1" fmla="*/ 1847850 w 5372100"/>
              <a:gd name="connsiteY1" fmla="*/ 1149350 h 1511300"/>
              <a:gd name="connsiteX2" fmla="*/ 5340350 w 5372100"/>
              <a:gd name="connsiteY2" fmla="*/ 0 h 1511300"/>
              <a:gd name="connsiteX3" fmla="*/ 5372100 w 5372100"/>
              <a:gd name="connsiteY3" fmla="*/ 1511300 h 1511300"/>
              <a:gd name="connsiteX4" fmla="*/ 0 w 5372100"/>
              <a:gd name="connsiteY4" fmla="*/ 971550 h 1511300"/>
              <a:gd name="connsiteX0" fmla="*/ 0 w 5372100"/>
              <a:gd name="connsiteY0" fmla="*/ 774700 h 1314450"/>
              <a:gd name="connsiteX1" fmla="*/ 1847850 w 5372100"/>
              <a:gd name="connsiteY1" fmla="*/ 952500 h 1314450"/>
              <a:gd name="connsiteX2" fmla="*/ 5353050 w 5372100"/>
              <a:gd name="connsiteY2" fmla="*/ 0 h 1314450"/>
              <a:gd name="connsiteX3" fmla="*/ 5372100 w 5372100"/>
              <a:gd name="connsiteY3" fmla="*/ 1314450 h 1314450"/>
              <a:gd name="connsiteX4" fmla="*/ 0 w 5372100"/>
              <a:gd name="connsiteY4" fmla="*/ 774700 h 1314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72100" h="1314450">
                <a:moveTo>
                  <a:pt x="0" y="774700"/>
                </a:moveTo>
                <a:cubicBezTo>
                  <a:pt x="6350" y="770467"/>
                  <a:pt x="1841500" y="956733"/>
                  <a:pt x="1847850" y="952500"/>
                </a:cubicBezTo>
                <a:lnTo>
                  <a:pt x="5353050" y="0"/>
                </a:lnTo>
                <a:lnTo>
                  <a:pt x="5372100" y="1314450"/>
                </a:lnTo>
                <a:lnTo>
                  <a:pt x="0" y="774700"/>
                </a:lnTo>
                <a:close/>
              </a:path>
            </a:pathLst>
          </a:custGeom>
          <a:solidFill>
            <a:srgbClr val="E8020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Triangle 7"/>
          <p:cNvSpPr/>
          <p:nvPr userDrawn="1"/>
        </p:nvSpPr>
        <p:spPr>
          <a:xfrm flipH="1">
            <a:off x="-19050" y="4248150"/>
            <a:ext cx="9156700" cy="914400"/>
          </a:xfrm>
          <a:custGeom>
            <a:avLst/>
            <a:gdLst>
              <a:gd name="connsiteX0" fmla="*/ 0 w 9144000"/>
              <a:gd name="connsiteY0" fmla="*/ 908050 h 908050"/>
              <a:gd name="connsiteX1" fmla="*/ 0 w 9144000"/>
              <a:gd name="connsiteY1" fmla="*/ 0 h 908050"/>
              <a:gd name="connsiteX2" fmla="*/ 9144000 w 9144000"/>
              <a:gd name="connsiteY2" fmla="*/ 908050 h 908050"/>
              <a:gd name="connsiteX3" fmla="*/ 0 w 9144000"/>
              <a:gd name="connsiteY3" fmla="*/ 908050 h 908050"/>
              <a:gd name="connsiteX0" fmla="*/ 0 w 9156700"/>
              <a:gd name="connsiteY0" fmla="*/ 914400 h 914400"/>
              <a:gd name="connsiteX1" fmla="*/ 9156700 w 9156700"/>
              <a:gd name="connsiteY1" fmla="*/ 0 h 914400"/>
              <a:gd name="connsiteX2" fmla="*/ 9144000 w 9156700"/>
              <a:gd name="connsiteY2" fmla="*/ 914400 h 914400"/>
              <a:gd name="connsiteX3" fmla="*/ 0 w 9156700"/>
              <a:gd name="connsiteY3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56700" h="914400">
                <a:moveTo>
                  <a:pt x="0" y="914400"/>
                </a:moveTo>
                <a:lnTo>
                  <a:pt x="9156700" y="0"/>
                </a:lnTo>
                <a:lnTo>
                  <a:pt x="9144000" y="914400"/>
                </a:lnTo>
                <a:lnTo>
                  <a:pt x="0" y="914400"/>
                </a:lnTo>
                <a:close/>
              </a:path>
            </a:pathLst>
          </a:custGeom>
          <a:solidFill>
            <a:srgbClr val="E8020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429074" y="618048"/>
            <a:ext cx="3434018" cy="3393465"/>
          </a:xfrm>
          <a:custGeom>
            <a:avLst/>
            <a:gdLst>
              <a:gd name="connsiteX0" fmla="*/ 0 w 3699490"/>
              <a:gd name="connsiteY0" fmla="*/ 0 h 1977619"/>
              <a:gd name="connsiteX1" fmla="*/ 0 w 3699490"/>
              <a:gd name="connsiteY1" fmla="*/ 0 h 1977619"/>
              <a:gd name="connsiteX2" fmla="*/ 3699490 w 3699490"/>
              <a:gd name="connsiteY2" fmla="*/ 0 h 1977619"/>
              <a:gd name="connsiteX3" fmla="*/ 3699490 w 3699490"/>
              <a:gd name="connsiteY3" fmla="*/ 0 h 1977619"/>
              <a:gd name="connsiteX4" fmla="*/ 3699490 w 3699490"/>
              <a:gd name="connsiteY4" fmla="*/ 1977619 h 1977619"/>
              <a:gd name="connsiteX5" fmla="*/ 3699490 w 3699490"/>
              <a:gd name="connsiteY5" fmla="*/ 1977619 h 1977619"/>
              <a:gd name="connsiteX6" fmla="*/ 0 w 3699490"/>
              <a:gd name="connsiteY6" fmla="*/ 1977619 h 1977619"/>
              <a:gd name="connsiteX7" fmla="*/ 0 w 3699490"/>
              <a:gd name="connsiteY7" fmla="*/ 1977619 h 1977619"/>
              <a:gd name="connsiteX8" fmla="*/ 0 w 3699490"/>
              <a:gd name="connsiteY8" fmla="*/ 0 h 1977619"/>
              <a:gd name="connsiteX0" fmla="*/ 0 w 4118344"/>
              <a:gd name="connsiteY0" fmla="*/ 0 h 2331580"/>
              <a:gd name="connsiteX1" fmla="*/ 418854 w 4118344"/>
              <a:gd name="connsiteY1" fmla="*/ 353961 h 2331580"/>
              <a:gd name="connsiteX2" fmla="*/ 4118344 w 4118344"/>
              <a:gd name="connsiteY2" fmla="*/ 353961 h 2331580"/>
              <a:gd name="connsiteX3" fmla="*/ 4118344 w 4118344"/>
              <a:gd name="connsiteY3" fmla="*/ 353961 h 2331580"/>
              <a:gd name="connsiteX4" fmla="*/ 4118344 w 4118344"/>
              <a:gd name="connsiteY4" fmla="*/ 2331580 h 2331580"/>
              <a:gd name="connsiteX5" fmla="*/ 4118344 w 4118344"/>
              <a:gd name="connsiteY5" fmla="*/ 2331580 h 2331580"/>
              <a:gd name="connsiteX6" fmla="*/ 418854 w 4118344"/>
              <a:gd name="connsiteY6" fmla="*/ 2331580 h 2331580"/>
              <a:gd name="connsiteX7" fmla="*/ 418854 w 4118344"/>
              <a:gd name="connsiteY7" fmla="*/ 2331580 h 2331580"/>
              <a:gd name="connsiteX8" fmla="*/ 0 w 4118344"/>
              <a:gd name="connsiteY8" fmla="*/ 0 h 2331580"/>
              <a:gd name="connsiteX0" fmla="*/ 88491 w 4206835"/>
              <a:gd name="connsiteY0" fmla="*/ 0 h 5157371"/>
              <a:gd name="connsiteX1" fmla="*/ 50734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353961 h 5157371"/>
              <a:gd name="connsiteX4" fmla="*/ 4206835 w 4206835"/>
              <a:gd name="connsiteY4" fmla="*/ 2331580 h 5157371"/>
              <a:gd name="connsiteX5" fmla="*/ 4206835 w 4206835"/>
              <a:gd name="connsiteY5" fmla="*/ 2331580 h 5157371"/>
              <a:gd name="connsiteX6" fmla="*/ 507345 w 4206835"/>
              <a:gd name="connsiteY6" fmla="*/ 2331580 h 5157371"/>
              <a:gd name="connsiteX7" fmla="*/ 0 w 4206835"/>
              <a:gd name="connsiteY7" fmla="*/ 5157371 h 5157371"/>
              <a:gd name="connsiteX8" fmla="*/ 88491 w 4206835"/>
              <a:gd name="connsiteY8" fmla="*/ 0 h 5157371"/>
              <a:gd name="connsiteX0" fmla="*/ 88491 w 4206835"/>
              <a:gd name="connsiteY0" fmla="*/ 0 h 5157371"/>
              <a:gd name="connsiteX1" fmla="*/ 420683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2331580 h 5157371"/>
              <a:gd name="connsiteX4" fmla="*/ 4206835 w 4206835"/>
              <a:gd name="connsiteY4" fmla="*/ 2331580 h 5157371"/>
              <a:gd name="connsiteX5" fmla="*/ 507345 w 4206835"/>
              <a:gd name="connsiteY5" fmla="*/ 2331580 h 5157371"/>
              <a:gd name="connsiteX6" fmla="*/ 0 w 4206835"/>
              <a:gd name="connsiteY6" fmla="*/ 5157371 h 5157371"/>
              <a:gd name="connsiteX7" fmla="*/ 88491 w 4206835"/>
              <a:gd name="connsiteY7" fmla="*/ 0 h 5157371"/>
              <a:gd name="connsiteX0" fmla="*/ 88491 w 4206835"/>
              <a:gd name="connsiteY0" fmla="*/ 0 h 5157371"/>
              <a:gd name="connsiteX1" fmla="*/ 420683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2331580 h 5157371"/>
              <a:gd name="connsiteX4" fmla="*/ 4206835 w 4206835"/>
              <a:gd name="connsiteY4" fmla="*/ 2331580 h 5157371"/>
              <a:gd name="connsiteX5" fmla="*/ 0 w 4206835"/>
              <a:gd name="connsiteY5" fmla="*/ 5157371 h 5157371"/>
              <a:gd name="connsiteX6" fmla="*/ 88491 w 4206835"/>
              <a:gd name="connsiteY6" fmla="*/ 0 h 5157371"/>
              <a:gd name="connsiteX0" fmla="*/ 88491 w 4814468"/>
              <a:gd name="connsiteY0" fmla="*/ 5900 h 5163271"/>
              <a:gd name="connsiteX1" fmla="*/ 4206835 w 4814468"/>
              <a:gd name="connsiteY1" fmla="*/ 359861 h 5163271"/>
              <a:gd name="connsiteX2" fmla="*/ 4814468 w 4814468"/>
              <a:gd name="connsiteY2" fmla="*/ 0 h 5163271"/>
              <a:gd name="connsiteX3" fmla="*/ 4206835 w 4814468"/>
              <a:gd name="connsiteY3" fmla="*/ 2337480 h 5163271"/>
              <a:gd name="connsiteX4" fmla="*/ 4206835 w 4814468"/>
              <a:gd name="connsiteY4" fmla="*/ 2337480 h 5163271"/>
              <a:gd name="connsiteX5" fmla="*/ 0 w 4814468"/>
              <a:gd name="connsiteY5" fmla="*/ 5163271 h 5163271"/>
              <a:gd name="connsiteX6" fmla="*/ 88491 w 4814468"/>
              <a:gd name="connsiteY6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06835 w 4814468"/>
              <a:gd name="connsiteY2" fmla="*/ 2337480 h 5163271"/>
              <a:gd name="connsiteX3" fmla="*/ 4206835 w 4814468"/>
              <a:gd name="connsiteY3" fmla="*/ 2337480 h 5163271"/>
              <a:gd name="connsiteX4" fmla="*/ 0 w 4814468"/>
              <a:gd name="connsiteY4" fmla="*/ 5163271 h 5163271"/>
              <a:gd name="connsiteX5" fmla="*/ 88491 w 4814468"/>
              <a:gd name="connsiteY5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06835 w 4814468"/>
              <a:gd name="connsiteY2" fmla="*/ 2337480 h 5163271"/>
              <a:gd name="connsiteX3" fmla="*/ 4265829 w 4814468"/>
              <a:gd name="connsiteY3" fmla="*/ 5151472 h 5163271"/>
              <a:gd name="connsiteX4" fmla="*/ 0 w 4814468"/>
              <a:gd name="connsiteY4" fmla="*/ 5163271 h 5163271"/>
              <a:gd name="connsiteX5" fmla="*/ 88491 w 4814468"/>
              <a:gd name="connsiteY5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65829 w 4814468"/>
              <a:gd name="connsiteY2" fmla="*/ 5151472 h 5163271"/>
              <a:gd name="connsiteX3" fmla="*/ 0 w 4814468"/>
              <a:gd name="connsiteY3" fmla="*/ 5163271 h 5163271"/>
              <a:gd name="connsiteX4" fmla="*/ 88491 w 4814468"/>
              <a:gd name="connsiteY4" fmla="*/ 5900 h 5163271"/>
              <a:gd name="connsiteX0" fmla="*/ 0 w 9168191"/>
              <a:gd name="connsiteY0" fmla="*/ 17699 h 5163271"/>
              <a:gd name="connsiteX1" fmla="*/ 9168191 w 9168191"/>
              <a:gd name="connsiteY1" fmla="*/ 0 h 5163271"/>
              <a:gd name="connsiteX2" fmla="*/ 8619552 w 9168191"/>
              <a:gd name="connsiteY2" fmla="*/ 5151472 h 5163271"/>
              <a:gd name="connsiteX3" fmla="*/ 4353723 w 9168191"/>
              <a:gd name="connsiteY3" fmla="*/ 5163271 h 5163271"/>
              <a:gd name="connsiteX4" fmla="*/ 0 w 9168191"/>
              <a:gd name="connsiteY4" fmla="*/ 17699 h 5163271"/>
              <a:gd name="connsiteX0" fmla="*/ 0 w 9168191"/>
              <a:gd name="connsiteY0" fmla="*/ 17699 h 5151473"/>
              <a:gd name="connsiteX1" fmla="*/ 9168191 w 9168191"/>
              <a:gd name="connsiteY1" fmla="*/ 0 h 5151473"/>
              <a:gd name="connsiteX2" fmla="*/ 8619552 w 9168191"/>
              <a:gd name="connsiteY2" fmla="*/ 5151472 h 5151473"/>
              <a:gd name="connsiteX3" fmla="*/ 5898 w 9168191"/>
              <a:gd name="connsiteY3" fmla="*/ 5151473 h 5151473"/>
              <a:gd name="connsiteX4" fmla="*/ 0 w 9168191"/>
              <a:gd name="connsiteY4" fmla="*/ 17699 h 5151473"/>
              <a:gd name="connsiteX0" fmla="*/ 0 w 8619552"/>
              <a:gd name="connsiteY0" fmla="*/ 5901 h 5139675"/>
              <a:gd name="connsiteX1" fmla="*/ 3905967 w 8619552"/>
              <a:gd name="connsiteY1" fmla="*/ 0 h 5139675"/>
              <a:gd name="connsiteX2" fmla="*/ 8619552 w 8619552"/>
              <a:gd name="connsiteY2" fmla="*/ 5139674 h 5139675"/>
              <a:gd name="connsiteX3" fmla="*/ 5898 w 8619552"/>
              <a:gd name="connsiteY3" fmla="*/ 5139675 h 5139675"/>
              <a:gd name="connsiteX4" fmla="*/ 0 w 8619552"/>
              <a:gd name="connsiteY4" fmla="*/ 5901 h 5139675"/>
              <a:gd name="connsiteX0" fmla="*/ 0 w 3905967"/>
              <a:gd name="connsiteY0" fmla="*/ 5901 h 5151473"/>
              <a:gd name="connsiteX1" fmla="*/ 3905967 w 3905967"/>
              <a:gd name="connsiteY1" fmla="*/ 0 h 5151473"/>
              <a:gd name="connsiteX2" fmla="*/ 3599201 w 3905967"/>
              <a:gd name="connsiteY2" fmla="*/ 5151473 h 5151473"/>
              <a:gd name="connsiteX3" fmla="*/ 5898 w 3905967"/>
              <a:gd name="connsiteY3" fmla="*/ 5139675 h 5151473"/>
              <a:gd name="connsiteX4" fmla="*/ 0 w 3905967"/>
              <a:gd name="connsiteY4" fmla="*/ 5901 h 5151473"/>
              <a:gd name="connsiteX0" fmla="*/ 0 w 3929564"/>
              <a:gd name="connsiteY0" fmla="*/ 5901 h 5151473"/>
              <a:gd name="connsiteX1" fmla="*/ 3929564 w 3929564"/>
              <a:gd name="connsiteY1" fmla="*/ 0 h 5151473"/>
              <a:gd name="connsiteX2" fmla="*/ 3599201 w 3929564"/>
              <a:gd name="connsiteY2" fmla="*/ 5151473 h 5151473"/>
              <a:gd name="connsiteX3" fmla="*/ 5898 w 3929564"/>
              <a:gd name="connsiteY3" fmla="*/ 5139675 h 5151473"/>
              <a:gd name="connsiteX4" fmla="*/ 0 w 3929564"/>
              <a:gd name="connsiteY4" fmla="*/ 5901 h 5151473"/>
              <a:gd name="connsiteX0" fmla="*/ 0 w 3929564"/>
              <a:gd name="connsiteY0" fmla="*/ 5901 h 5139675"/>
              <a:gd name="connsiteX1" fmla="*/ 3929564 w 3929564"/>
              <a:gd name="connsiteY1" fmla="*/ 0 h 5139675"/>
              <a:gd name="connsiteX2" fmla="*/ 3292435 w 3929564"/>
              <a:gd name="connsiteY2" fmla="*/ 2567555 h 5139675"/>
              <a:gd name="connsiteX3" fmla="*/ 5898 w 3929564"/>
              <a:gd name="connsiteY3" fmla="*/ 5139675 h 5139675"/>
              <a:gd name="connsiteX4" fmla="*/ 0 w 3929564"/>
              <a:gd name="connsiteY4" fmla="*/ 5901 h 5139675"/>
              <a:gd name="connsiteX0" fmla="*/ 5900 w 3935464"/>
              <a:gd name="connsiteY0" fmla="*/ 5901 h 2573456"/>
              <a:gd name="connsiteX1" fmla="*/ 3935464 w 3935464"/>
              <a:gd name="connsiteY1" fmla="*/ 0 h 2573456"/>
              <a:gd name="connsiteX2" fmla="*/ 3298335 w 3935464"/>
              <a:gd name="connsiteY2" fmla="*/ 2567555 h 2573456"/>
              <a:gd name="connsiteX3" fmla="*/ 0 w 3935464"/>
              <a:gd name="connsiteY3" fmla="*/ 2573456 h 2573456"/>
              <a:gd name="connsiteX4" fmla="*/ 5900 w 3935464"/>
              <a:gd name="connsiteY4" fmla="*/ 5901 h 2573456"/>
              <a:gd name="connsiteX0" fmla="*/ 289069 w 3935464"/>
              <a:gd name="connsiteY0" fmla="*/ 471950 h 2573456"/>
              <a:gd name="connsiteX1" fmla="*/ 3935464 w 3935464"/>
              <a:gd name="connsiteY1" fmla="*/ 0 h 2573456"/>
              <a:gd name="connsiteX2" fmla="*/ 3298335 w 3935464"/>
              <a:gd name="connsiteY2" fmla="*/ 2567555 h 2573456"/>
              <a:gd name="connsiteX3" fmla="*/ 0 w 3935464"/>
              <a:gd name="connsiteY3" fmla="*/ 2573456 h 2573456"/>
              <a:gd name="connsiteX4" fmla="*/ 289069 w 3935464"/>
              <a:gd name="connsiteY4" fmla="*/ 471950 h 2573456"/>
              <a:gd name="connsiteX0" fmla="*/ 17 w 3646412"/>
              <a:gd name="connsiteY0" fmla="*/ 471950 h 3470158"/>
              <a:gd name="connsiteX1" fmla="*/ 3646412 w 3646412"/>
              <a:gd name="connsiteY1" fmla="*/ 0 h 3470158"/>
              <a:gd name="connsiteX2" fmla="*/ 3009283 w 3646412"/>
              <a:gd name="connsiteY2" fmla="*/ 2567555 h 3470158"/>
              <a:gd name="connsiteX3" fmla="*/ 171098 w 3646412"/>
              <a:gd name="connsiteY3" fmla="*/ 3470158 h 3470158"/>
              <a:gd name="connsiteX4" fmla="*/ 17 w 3646412"/>
              <a:gd name="connsiteY4" fmla="*/ 471950 h 3470158"/>
              <a:gd name="connsiteX0" fmla="*/ 17 w 3646412"/>
              <a:gd name="connsiteY0" fmla="*/ 471950 h 3859514"/>
              <a:gd name="connsiteX1" fmla="*/ 3646412 w 3646412"/>
              <a:gd name="connsiteY1" fmla="*/ 0 h 3859514"/>
              <a:gd name="connsiteX2" fmla="*/ 3369144 w 3646412"/>
              <a:gd name="connsiteY2" fmla="*/ 3859514 h 3859514"/>
              <a:gd name="connsiteX3" fmla="*/ 171098 w 3646412"/>
              <a:gd name="connsiteY3" fmla="*/ 3470158 h 3859514"/>
              <a:gd name="connsiteX4" fmla="*/ 17 w 3646412"/>
              <a:gd name="connsiteY4" fmla="*/ 471950 h 3859514"/>
              <a:gd name="connsiteX0" fmla="*/ 17 w 3434035"/>
              <a:gd name="connsiteY0" fmla="*/ 5901 h 3393465"/>
              <a:gd name="connsiteX1" fmla="*/ 3434035 w 3434035"/>
              <a:gd name="connsiteY1" fmla="*/ 0 h 3393465"/>
              <a:gd name="connsiteX2" fmla="*/ 3369144 w 3434035"/>
              <a:gd name="connsiteY2" fmla="*/ 3393465 h 3393465"/>
              <a:gd name="connsiteX3" fmla="*/ 171098 w 3434035"/>
              <a:gd name="connsiteY3" fmla="*/ 3004109 h 3393465"/>
              <a:gd name="connsiteX4" fmla="*/ 17 w 3434035"/>
              <a:gd name="connsiteY4" fmla="*/ 5901 h 3393465"/>
              <a:gd name="connsiteX0" fmla="*/ 32 w 3434050"/>
              <a:gd name="connsiteY0" fmla="*/ 5901 h 3393465"/>
              <a:gd name="connsiteX1" fmla="*/ 3434050 w 3434050"/>
              <a:gd name="connsiteY1" fmla="*/ 0 h 3393465"/>
              <a:gd name="connsiteX2" fmla="*/ 3369159 w 3434050"/>
              <a:gd name="connsiteY2" fmla="*/ 3393465 h 3393465"/>
              <a:gd name="connsiteX3" fmla="*/ 171113 w 3434050"/>
              <a:gd name="connsiteY3" fmla="*/ 3004109 h 3393465"/>
              <a:gd name="connsiteX4" fmla="*/ 32 w 3434050"/>
              <a:gd name="connsiteY4" fmla="*/ 5901 h 3393465"/>
              <a:gd name="connsiteX0" fmla="*/ 0 w 3434018"/>
              <a:gd name="connsiteY0" fmla="*/ 5901 h 3393465"/>
              <a:gd name="connsiteX1" fmla="*/ 3434018 w 3434018"/>
              <a:gd name="connsiteY1" fmla="*/ 0 h 3393465"/>
              <a:gd name="connsiteX2" fmla="*/ 3369127 w 3434018"/>
              <a:gd name="connsiteY2" fmla="*/ 3393465 h 3393465"/>
              <a:gd name="connsiteX3" fmla="*/ 171081 w 3434018"/>
              <a:gd name="connsiteY3" fmla="*/ 3004109 h 3393465"/>
              <a:gd name="connsiteX4" fmla="*/ 0 w 3434018"/>
              <a:gd name="connsiteY4" fmla="*/ 5901 h 3393465"/>
              <a:gd name="connsiteX0" fmla="*/ 0 w 3434018"/>
              <a:gd name="connsiteY0" fmla="*/ 2 h 3393465"/>
              <a:gd name="connsiteX1" fmla="*/ 3434018 w 3434018"/>
              <a:gd name="connsiteY1" fmla="*/ 0 h 3393465"/>
              <a:gd name="connsiteX2" fmla="*/ 3369127 w 3434018"/>
              <a:gd name="connsiteY2" fmla="*/ 3393465 h 3393465"/>
              <a:gd name="connsiteX3" fmla="*/ 171081 w 3434018"/>
              <a:gd name="connsiteY3" fmla="*/ 3004109 h 3393465"/>
              <a:gd name="connsiteX4" fmla="*/ 0 w 3434018"/>
              <a:gd name="connsiteY4" fmla="*/ 2 h 3393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34018" h="3393465">
                <a:moveTo>
                  <a:pt x="0" y="2"/>
                </a:moveTo>
                <a:lnTo>
                  <a:pt x="3434018" y="0"/>
                </a:lnTo>
                <a:lnTo>
                  <a:pt x="3369127" y="3393465"/>
                </a:lnTo>
                <a:lnTo>
                  <a:pt x="171081" y="3004109"/>
                </a:lnTo>
                <a:lnTo>
                  <a:pt x="0" y="2"/>
                </a:lnTo>
                <a:close/>
              </a:path>
            </a:pathLst>
          </a:custGeom>
        </p:spPr>
        <p:txBody>
          <a:bodyPr/>
          <a:lstStyle/>
          <a:p>
            <a:endParaRPr lang="en-US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4840286" y="1375975"/>
            <a:ext cx="3586163" cy="533812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</a:lstStyle>
          <a:p>
            <a:r>
              <a:rPr lang="en-US" sz="2800" b="0" i="0" dirty="0" smtClean="0">
                <a:solidFill>
                  <a:srgbClr val="E80202"/>
                </a:solidFill>
                <a:latin typeface="ATC Overlook Heavy"/>
                <a:cs typeface="ATC Overlook Heavy"/>
              </a:rPr>
              <a:t>35 YEAR AWARDS</a:t>
            </a:r>
            <a:endParaRPr lang="en-US" sz="2800" b="0" i="0" dirty="0">
              <a:solidFill>
                <a:srgbClr val="E80202"/>
              </a:solidFill>
              <a:latin typeface="ATC Overlook Heavy"/>
              <a:cs typeface="ATC Overlook Heavy"/>
            </a:endParaRP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4840286" y="1860669"/>
            <a:ext cx="3586163" cy="398118"/>
          </a:xfrm>
        </p:spPr>
        <p:txBody>
          <a:bodyPr/>
          <a:lstStyle>
            <a:lvl1pPr marL="0" indent="0">
              <a:buNone/>
              <a:defRPr sz="2800"/>
            </a:lvl1pPr>
          </a:lstStyle>
          <a:p>
            <a:r>
              <a:rPr lang="en-US" sz="1800" b="1" i="0" dirty="0" smtClean="0">
                <a:solidFill>
                  <a:srgbClr val="E80202"/>
                </a:solidFill>
                <a:latin typeface="FS Lola"/>
                <a:cs typeface="FS Lola"/>
              </a:rPr>
              <a:t>Todd</a:t>
            </a:r>
            <a:r>
              <a:rPr lang="en-US" sz="1800" b="1" i="0" baseline="0" dirty="0" smtClean="0">
                <a:solidFill>
                  <a:srgbClr val="E80202"/>
                </a:solidFill>
                <a:latin typeface="FS Lola"/>
                <a:cs typeface="FS Lola"/>
              </a:rPr>
              <a:t> Andrews, </a:t>
            </a:r>
            <a:r>
              <a:rPr lang="en-US" sz="1800" b="1" i="0" baseline="0" dirty="0" smtClean="0">
                <a:solidFill>
                  <a:schemeClr val="tx1"/>
                </a:solidFill>
                <a:latin typeface="FS Lola"/>
                <a:cs typeface="FS Lola"/>
              </a:rPr>
              <a:t>Physical Plant</a:t>
            </a:r>
            <a:endParaRPr lang="en-US" sz="1800" b="1" i="0" dirty="0">
              <a:solidFill>
                <a:schemeClr val="tx1"/>
              </a:solidFill>
              <a:latin typeface="FS Lola"/>
              <a:cs typeface="FS Lola"/>
            </a:endParaRPr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840286" y="2258787"/>
            <a:ext cx="3586163" cy="1638358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Lorem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ipsum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dolor sit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amet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,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vix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eu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oratio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epicurei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, sit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eirmod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civibus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ea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,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nibh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dictas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sed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cu. Cum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autem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aliquid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in. No quo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noster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veritus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copiosae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,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pri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periculis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consectetuer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an.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Atomorum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urbanitas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ei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eum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.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Errem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aliquid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insolens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eum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ad.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Ancillae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interesset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ne pro,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tempor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apeirian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persequeris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an duo.</a:t>
            </a:r>
            <a:endParaRPr lang="en-US" sz="1200" b="0" i="0" dirty="0">
              <a:solidFill>
                <a:schemeClr val="tx1"/>
              </a:solidFill>
              <a:latin typeface="FS Lola"/>
              <a:cs typeface="FS Lola"/>
            </a:endParaRPr>
          </a:p>
        </p:txBody>
      </p:sp>
    </p:spTree>
    <p:extLst>
      <p:ext uri="{BB962C8B-B14F-4D97-AF65-F5344CB8AC3E}">
        <p14:creationId xmlns:p14="http://schemas.microsoft.com/office/powerpoint/2010/main" val="1089669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Layout 03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ackground-White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000"/>
          <a:stretch/>
        </p:blipFill>
        <p:spPr>
          <a:xfrm flipH="1">
            <a:off x="3651250" y="0"/>
            <a:ext cx="5486400" cy="5143500"/>
          </a:xfrm>
          <a:prstGeom prst="rect">
            <a:avLst/>
          </a:prstGeom>
        </p:spPr>
      </p:pic>
      <p:sp>
        <p:nvSpPr>
          <p:cNvPr id="7" name="Right Triangle 6"/>
          <p:cNvSpPr/>
          <p:nvPr userDrawn="1"/>
        </p:nvSpPr>
        <p:spPr>
          <a:xfrm flipH="1">
            <a:off x="-19050" y="3854450"/>
            <a:ext cx="5372100" cy="1314450"/>
          </a:xfrm>
          <a:custGeom>
            <a:avLst/>
            <a:gdLst>
              <a:gd name="connsiteX0" fmla="*/ 0 w 2870200"/>
              <a:gd name="connsiteY0" fmla="*/ 1212850 h 1212850"/>
              <a:gd name="connsiteX1" fmla="*/ 0 w 2870200"/>
              <a:gd name="connsiteY1" fmla="*/ 0 h 1212850"/>
              <a:gd name="connsiteX2" fmla="*/ 2870200 w 2870200"/>
              <a:gd name="connsiteY2" fmla="*/ 1212850 h 1212850"/>
              <a:gd name="connsiteX3" fmla="*/ 0 w 2870200"/>
              <a:gd name="connsiteY3" fmla="*/ 1212850 h 1212850"/>
              <a:gd name="connsiteX0" fmla="*/ 0 w 2324100"/>
              <a:gd name="connsiteY0" fmla="*/ 1212850 h 1212850"/>
              <a:gd name="connsiteX1" fmla="*/ 0 w 2324100"/>
              <a:gd name="connsiteY1" fmla="*/ 0 h 1212850"/>
              <a:gd name="connsiteX2" fmla="*/ 2324100 w 2324100"/>
              <a:gd name="connsiteY2" fmla="*/ 984250 h 1212850"/>
              <a:gd name="connsiteX3" fmla="*/ 0 w 2324100"/>
              <a:gd name="connsiteY3" fmla="*/ 1212850 h 1212850"/>
              <a:gd name="connsiteX0" fmla="*/ 0 w 3181350"/>
              <a:gd name="connsiteY0" fmla="*/ 1212850 h 1212850"/>
              <a:gd name="connsiteX1" fmla="*/ 0 w 3181350"/>
              <a:gd name="connsiteY1" fmla="*/ 0 h 1212850"/>
              <a:gd name="connsiteX2" fmla="*/ 3181350 w 3181350"/>
              <a:gd name="connsiteY2" fmla="*/ 895350 h 1212850"/>
              <a:gd name="connsiteX3" fmla="*/ 0 w 3181350"/>
              <a:gd name="connsiteY3" fmla="*/ 1212850 h 1212850"/>
              <a:gd name="connsiteX0" fmla="*/ 165100 w 3346450"/>
              <a:gd name="connsiteY0" fmla="*/ 641350 h 641350"/>
              <a:gd name="connsiteX1" fmla="*/ 0 w 3346450"/>
              <a:gd name="connsiteY1" fmla="*/ 0 h 641350"/>
              <a:gd name="connsiteX2" fmla="*/ 3346450 w 3346450"/>
              <a:gd name="connsiteY2" fmla="*/ 323850 h 641350"/>
              <a:gd name="connsiteX3" fmla="*/ 165100 w 3346450"/>
              <a:gd name="connsiteY3" fmla="*/ 641350 h 641350"/>
              <a:gd name="connsiteX0" fmla="*/ 165100 w 3238500"/>
              <a:gd name="connsiteY0" fmla="*/ 641350 h 952500"/>
              <a:gd name="connsiteX1" fmla="*/ 0 w 3238500"/>
              <a:gd name="connsiteY1" fmla="*/ 0 h 952500"/>
              <a:gd name="connsiteX2" fmla="*/ 3238500 w 3238500"/>
              <a:gd name="connsiteY2" fmla="*/ 952500 h 952500"/>
              <a:gd name="connsiteX3" fmla="*/ 165100 w 3238500"/>
              <a:gd name="connsiteY3" fmla="*/ 641350 h 952500"/>
              <a:gd name="connsiteX0" fmla="*/ 0 w 5340350"/>
              <a:gd name="connsiteY0" fmla="*/ 971550 h 1282700"/>
              <a:gd name="connsiteX1" fmla="*/ 5340350 w 5340350"/>
              <a:gd name="connsiteY1" fmla="*/ 0 h 1282700"/>
              <a:gd name="connsiteX2" fmla="*/ 3073400 w 5340350"/>
              <a:gd name="connsiteY2" fmla="*/ 1282700 h 1282700"/>
              <a:gd name="connsiteX3" fmla="*/ 0 w 5340350"/>
              <a:gd name="connsiteY3" fmla="*/ 971550 h 1282700"/>
              <a:gd name="connsiteX0" fmla="*/ 0 w 5372100"/>
              <a:gd name="connsiteY0" fmla="*/ 971550 h 1511300"/>
              <a:gd name="connsiteX1" fmla="*/ 5340350 w 5372100"/>
              <a:gd name="connsiteY1" fmla="*/ 0 h 1511300"/>
              <a:gd name="connsiteX2" fmla="*/ 5372100 w 5372100"/>
              <a:gd name="connsiteY2" fmla="*/ 1511300 h 1511300"/>
              <a:gd name="connsiteX3" fmla="*/ 0 w 5372100"/>
              <a:gd name="connsiteY3" fmla="*/ 971550 h 1511300"/>
              <a:gd name="connsiteX0" fmla="*/ 0 w 5372100"/>
              <a:gd name="connsiteY0" fmla="*/ 971550 h 1511300"/>
              <a:gd name="connsiteX1" fmla="*/ 1847850 w 5372100"/>
              <a:gd name="connsiteY1" fmla="*/ 1149350 h 1511300"/>
              <a:gd name="connsiteX2" fmla="*/ 5340350 w 5372100"/>
              <a:gd name="connsiteY2" fmla="*/ 0 h 1511300"/>
              <a:gd name="connsiteX3" fmla="*/ 5372100 w 5372100"/>
              <a:gd name="connsiteY3" fmla="*/ 1511300 h 1511300"/>
              <a:gd name="connsiteX4" fmla="*/ 0 w 5372100"/>
              <a:gd name="connsiteY4" fmla="*/ 971550 h 1511300"/>
              <a:gd name="connsiteX0" fmla="*/ 0 w 5372100"/>
              <a:gd name="connsiteY0" fmla="*/ 774700 h 1314450"/>
              <a:gd name="connsiteX1" fmla="*/ 1847850 w 5372100"/>
              <a:gd name="connsiteY1" fmla="*/ 952500 h 1314450"/>
              <a:gd name="connsiteX2" fmla="*/ 5353050 w 5372100"/>
              <a:gd name="connsiteY2" fmla="*/ 0 h 1314450"/>
              <a:gd name="connsiteX3" fmla="*/ 5372100 w 5372100"/>
              <a:gd name="connsiteY3" fmla="*/ 1314450 h 1314450"/>
              <a:gd name="connsiteX4" fmla="*/ 0 w 5372100"/>
              <a:gd name="connsiteY4" fmla="*/ 774700 h 1314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72100" h="1314450">
                <a:moveTo>
                  <a:pt x="0" y="774700"/>
                </a:moveTo>
                <a:cubicBezTo>
                  <a:pt x="6350" y="770467"/>
                  <a:pt x="1841500" y="956733"/>
                  <a:pt x="1847850" y="952500"/>
                </a:cubicBezTo>
                <a:lnTo>
                  <a:pt x="5353050" y="0"/>
                </a:lnTo>
                <a:lnTo>
                  <a:pt x="5372100" y="1314450"/>
                </a:lnTo>
                <a:lnTo>
                  <a:pt x="0" y="774700"/>
                </a:lnTo>
                <a:close/>
              </a:path>
            </a:pathLst>
          </a:custGeom>
          <a:solidFill>
            <a:srgbClr val="E8020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Triangle 7"/>
          <p:cNvSpPr/>
          <p:nvPr userDrawn="1"/>
        </p:nvSpPr>
        <p:spPr>
          <a:xfrm>
            <a:off x="6350" y="4248150"/>
            <a:ext cx="9156700" cy="914400"/>
          </a:xfrm>
          <a:custGeom>
            <a:avLst/>
            <a:gdLst>
              <a:gd name="connsiteX0" fmla="*/ 0 w 9144000"/>
              <a:gd name="connsiteY0" fmla="*/ 908050 h 908050"/>
              <a:gd name="connsiteX1" fmla="*/ 0 w 9144000"/>
              <a:gd name="connsiteY1" fmla="*/ 0 h 908050"/>
              <a:gd name="connsiteX2" fmla="*/ 9144000 w 9144000"/>
              <a:gd name="connsiteY2" fmla="*/ 908050 h 908050"/>
              <a:gd name="connsiteX3" fmla="*/ 0 w 9144000"/>
              <a:gd name="connsiteY3" fmla="*/ 908050 h 908050"/>
              <a:gd name="connsiteX0" fmla="*/ 0 w 9156700"/>
              <a:gd name="connsiteY0" fmla="*/ 914400 h 914400"/>
              <a:gd name="connsiteX1" fmla="*/ 9156700 w 9156700"/>
              <a:gd name="connsiteY1" fmla="*/ 0 h 914400"/>
              <a:gd name="connsiteX2" fmla="*/ 9144000 w 9156700"/>
              <a:gd name="connsiteY2" fmla="*/ 914400 h 914400"/>
              <a:gd name="connsiteX3" fmla="*/ 0 w 9156700"/>
              <a:gd name="connsiteY3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56700" h="914400">
                <a:moveTo>
                  <a:pt x="0" y="914400"/>
                </a:moveTo>
                <a:lnTo>
                  <a:pt x="9156700" y="0"/>
                </a:lnTo>
                <a:lnTo>
                  <a:pt x="9144000" y="914400"/>
                </a:lnTo>
                <a:lnTo>
                  <a:pt x="0" y="914400"/>
                </a:lnTo>
                <a:close/>
              </a:path>
            </a:pathLst>
          </a:custGeom>
          <a:solidFill>
            <a:srgbClr val="E8020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4992431" y="618048"/>
            <a:ext cx="3434018" cy="3393465"/>
          </a:xfrm>
          <a:custGeom>
            <a:avLst/>
            <a:gdLst>
              <a:gd name="connsiteX0" fmla="*/ 0 w 3699490"/>
              <a:gd name="connsiteY0" fmla="*/ 0 h 1977619"/>
              <a:gd name="connsiteX1" fmla="*/ 0 w 3699490"/>
              <a:gd name="connsiteY1" fmla="*/ 0 h 1977619"/>
              <a:gd name="connsiteX2" fmla="*/ 3699490 w 3699490"/>
              <a:gd name="connsiteY2" fmla="*/ 0 h 1977619"/>
              <a:gd name="connsiteX3" fmla="*/ 3699490 w 3699490"/>
              <a:gd name="connsiteY3" fmla="*/ 0 h 1977619"/>
              <a:gd name="connsiteX4" fmla="*/ 3699490 w 3699490"/>
              <a:gd name="connsiteY4" fmla="*/ 1977619 h 1977619"/>
              <a:gd name="connsiteX5" fmla="*/ 3699490 w 3699490"/>
              <a:gd name="connsiteY5" fmla="*/ 1977619 h 1977619"/>
              <a:gd name="connsiteX6" fmla="*/ 0 w 3699490"/>
              <a:gd name="connsiteY6" fmla="*/ 1977619 h 1977619"/>
              <a:gd name="connsiteX7" fmla="*/ 0 w 3699490"/>
              <a:gd name="connsiteY7" fmla="*/ 1977619 h 1977619"/>
              <a:gd name="connsiteX8" fmla="*/ 0 w 3699490"/>
              <a:gd name="connsiteY8" fmla="*/ 0 h 1977619"/>
              <a:gd name="connsiteX0" fmla="*/ 0 w 4118344"/>
              <a:gd name="connsiteY0" fmla="*/ 0 h 2331580"/>
              <a:gd name="connsiteX1" fmla="*/ 418854 w 4118344"/>
              <a:gd name="connsiteY1" fmla="*/ 353961 h 2331580"/>
              <a:gd name="connsiteX2" fmla="*/ 4118344 w 4118344"/>
              <a:gd name="connsiteY2" fmla="*/ 353961 h 2331580"/>
              <a:gd name="connsiteX3" fmla="*/ 4118344 w 4118344"/>
              <a:gd name="connsiteY3" fmla="*/ 353961 h 2331580"/>
              <a:gd name="connsiteX4" fmla="*/ 4118344 w 4118344"/>
              <a:gd name="connsiteY4" fmla="*/ 2331580 h 2331580"/>
              <a:gd name="connsiteX5" fmla="*/ 4118344 w 4118344"/>
              <a:gd name="connsiteY5" fmla="*/ 2331580 h 2331580"/>
              <a:gd name="connsiteX6" fmla="*/ 418854 w 4118344"/>
              <a:gd name="connsiteY6" fmla="*/ 2331580 h 2331580"/>
              <a:gd name="connsiteX7" fmla="*/ 418854 w 4118344"/>
              <a:gd name="connsiteY7" fmla="*/ 2331580 h 2331580"/>
              <a:gd name="connsiteX8" fmla="*/ 0 w 4118344"/>
              <a:gd name="connsiteY8" fmla="*/ 0 h 2331580"/>
              <a:gd name="connsiteX0" fmla="*/ 88491 w 4206835"/>
              <a:gd name="connsiteY0" fmla="*/ 0 h 5157371"/>
              <a:gd name="connsiteX1" fmla="*/ 50734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353961 h 5157371"/>
              <a:gd name="connsiteX4" fmla="*/ 4206835 w 4206835"/>
              <a:gd name="connsiteY4" fmla="*/ 2331580 h 5157371"/>
              <a:gd name="connsiteX5" fmla="*/ 4206835 w 4206835"/>
              <a:gd name="connsiteY5" fmla="*/ 2331580 h 5157371"/>
              <a:gd name="connsiteX6" fmla="*/ 507345 w 4206835"/>
              <a:gd name="connsiteY6" fmla="*/ 2331580 h 5157371"/>
              <a:gd name="connsiteX7" fmla="*/ 0 w 4206835"/>
              <a:gd name="connsiteY7" fmla="*/ 5157371 h 5157371"/>
              <a:gd name="connsiteX8" fmla="*/ 88491 w 4206835"/>
              <a:gd name="connsiteY8" fmla="*/ 0 h 5157371"/>
              <a:gd name="connsiteX0" fmla="*/ 88491 w 4206835"/>
              <a:gd name="connsiteY0" fmla="*/ 0 h 5157371"/>
              <a:gd name="connsiteX1" fmla="*/ 420683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2331580 h 5157371"/>
              <a:gd name="connsiteX4" fmla="*/ 4206835 w 4206835"/>
              <a:gd name="connsiteY4" fmla="*/ 2331580 h 5157371"/>
              <a:gd name="connsiteX5" fmla="*/ 507345 w 4206835"/>
              <a:gd name="connsiteY5" fmla="*/ 2331580 h 5157371"/>
              <a:gd name="connsiteX6" fmla="*/ 0 w 4206835"/>
              <a:gd name="connsiteY6" fmla="*/ 5157371 h 5157371"/>
              <a:gd name="connsiteX7" fmla="*/ 88491 w 4206835"/>
              <a:gd name="connsiteY7" fmla="*/ 0 h 5157371"/>
              <a:gd name="connsiteX0" fmla="*/ 88491 w 4206835"/>
              <a:gd name="connsiteY0" fmla="*/ 0 h 5157371"/>
              <a:gd name="connsiteX1" fmla="*/ 420683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2331580 h 5157371"/>
              <a:gd name="connsiteX4" fmla="*/ 4206835 w 4206835"/>
              <a:gd name="connsiteY4" fmla="*/ 2331580 h 5157371"/>
              <a:gd name="connsiteX5" fmla="*/ 0 w 4206835"/>
              <a:gd name="connsiteY5" fmla="*/ 5157371 h 5157371"/>
              <a:gd name="connsiteX6" fmla="*/ 88491 w 4206835"/>
              <a:gd name="connsiteY6" fmla="*/ 0 h 5157371"/>
              <a:gd name="connsiteX0" fmla="*/ 88491 w 4814468"/>
              <a:gd name="connsiteY0" fmla="*/ 5900 h 5163271"/>
              <a:gd name="connsiteX1" fmla="*/ 4206835 w 4814468"/>
              <a:gd name="connsiteY1" fmla="*/ 359861 h 5163271"/>
              <a:gd name="connsiteX2" fmla="*/ 4814468 w 4814468"/>
              <a:gd name="connsiteY2" fmla="*/ 0 h 5163271"/>
              <a:gd name="connsiteX3" fmla="*/ 4206835 w 4814468"/>
              <a:gd name="connsiteY3" fmla="*/ 2337480 h 5163271"/>
              <a:gd name="connsiteX4" fmla="*/ 4206835 w 4814468"/>
              <a:gd name="connsiteY4" fmla="*/ 2337480 h 5163271"/>
              <a:gd name="connsiteX5" fmla="*/ 0 w 4814468"/>
              <a:gd name="connsiteY5" fmla="*/ 5163271 h 5163271"/>
              <a:gd name="connsiteX6" fmla="*/ 88491 w 4814468"/>
              <a:gd name="connsiteY6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06835 w 4814468"/>
              <a:gd name="connsiteY2" fmla="*/ 2337480 h 5163271"/>
              <a:gd name="connsiteX3" fmla="*/ 4206835 w 4814468"/>
              <a:gd name="connsiteY3" fmla="*/ 2337480 h 5163271"/>
              <a:gd name="connsiteX4" fmla="*/ 0 w 4814468"/>
              <a:gd name="connsiteY4" fmla="*/ 5163271 h 5163271"/>
              <a:gd name="connsiteX5" fmla="*/ 88491 w 4814468"/>
              <a:gd name="connsiteY5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06835 w 4814468"/>
              <a:gd name="connsiteY2" fmla="*/ 2337480 h 5163271"/>
              <a:gd name="connsiteX3" fmla="*/ 4265829 w 4814468"/>
              <a:gd name="connsiteY3" fmla="*/ 5151472 h 5163271"/>
              <a:gd name="connsiteX4" fmla="*/ 0 w 4814468"/>
              <a:gd name="connsiteY4" fmla="*/ 5163271 h 5163271"/>
              <a:gd name="connsiteX5" fmla="*/ 88491 w 4814468"/>
              <a:gd name="connsiteY5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65829 w 4814468"/>
              <a:gd name="connsiteY2" fmla="*/ 5151472 h 5163271"/>
              <a:gd name="connsiteX3" fmla="*/ 0 w 4814468"/>
              <a:gd name="connsiteY3" fmla="*/ 5163271 h 5163271"/>
              <a:gd name="connsiteX4" fmla="*/ 88491 w 4814468"/>
              <a:gd name="connsiteY4" fmla="*/ 5900 h 5163271"/>
              <a:gd name="connsiteX0" fmla="*/ 0 w 9168191"/>
              <a:gd name="connsiteY0" fmla="*/ 17699 h 5163271"/>
              <a:gd name="connsiteX1" fmla="*/ 9168191 w 9168191"/>
              <a:gd name="connsiteY1" fmla="*/ 0 h 5163271"/>
              <a:gd name="connsiteX2" fmla="*/ 8619552 w 9168191"/>
              <a:gd name="connsiteY2" fmla="*/ 5151472 h 5163271"/>
              <a:gd name="connsiteX3" fmla="*/ 4353723 w 9168191"/>
              <a:gd name="connsiteY3" fmla="*/ 5163271 h 5163271"/>
              <a:gd name="connsiteX4" fmla="*/ 0 w 9168191"/>
              <a:gd name="connsiteY4" fmla="*/ 17699 h 5163271"/>
              <a:gd name="connsiteX0" fmla="*/ 0 w 9168191"/>
              <a:gd name="connsiteY0" fmla="*/ 17699 h 5151473"/>
              <a:gd name="connsiteX1" fmla="*/ 9168191 w 9168191"/>
              <a:gd name="connsiteY1" fmla="*/ 0 h 5151473"/>
              <a:gd name="connsiteX2" fmla="*/ 8619552 w 9168191"/>
              <a:gd name="connsiteY2" fmla="*/ 5151472 h 5151473"/>
              <a:gd name="connsiteX3" fmla="*/ 5898 w 9168191"/>
              <a:gd name="connsiteY3" fmla="*/ 5151473 h 5151473"/>
              <a:gd name="connsiteX4" fmla="*/ 0 w 9168191"/>
              <a:gd name="connsiteY4" fmla="*/ 17699 h 5151473"/>
              <a:gd name="connsiteX0" fmla="*/ 0 w 8619552"/>
              <a:gd name="connsiteY0" fmla="*/ 5901 h 5139675"/>
              <a:gd name="connsiteX1" fmla="*/ 3905967 w 8619552"/>
              <a:gd name="connsiteY1" fmla="*/ 0 h 5139675"/>
              <a:gd name="connsiteX2" fmla="*/ 8619552 w 8619552"/>
              <a:gd name="connsiteY2" fmla="*/ 5139674 h 5139675"/>
              <a:gd name="connsiteX3" fmla="*/ 5898 w 8619552"/>
              <a:gd name="connsiteY3" fmla="*/ 5139675 h 5139675"/>
              <a:gd name="connsiteX4" fmla="*/ 0 w 8619552"/>
              <a:gd name="connsiteY4" fmla="*/ 5901 h 5139675"/>
              <a:gd name="connsiteX0" fmla="*/ 0 w 3905967"/>
              <a:gd name="connsiteY0" fmla="*/ 5901 h 5151473"/>
              <a:gd name="connsiteX1" fmla="*/ 3905967 w 3905967"/>
              <a:gd name="connsiteY1" fmla="*/ 0 h 5151473"/>
              <a:gd name="connsiteX2" fmla="*/ 3599201 w 3905967"/>
              <a:gd name="connsiteY2" fmla="*/ 5151473 h 5151473"/>
              <a:gd name="connsiteX3" fmla="*/ 5898 w 3905967"/>
              <a:gd name="connsiteY3" fmla="*/ 5139675 h 5151473"/>
              <a:gd name="connsiteX4" fmla="*/ 0 w 3905967"/>
              <a:gd name="connsiteY4" fmla="*/ 5901 h 5151473"/>
              <a:gd name="connsiteX0" fmla="*/ 0 w 3929564"/>
              <a:gd name="connsiteY0" fmla="*/ 5901 h 5151473"/>
              <a:gd name="connsiteX1" fmla="*/ 3929564 w 3929564"/>
              <a:gd name="connsiteY1" fmla="*/ 0 h 5151473"/>
              <a:gd name="connsiteX2" fmla="*/ 3599201 w 3929564"/>
              <a:gd name="connsiteY2" fmla="*/ 5151473 h 5151473"/>
              <a:gd name="connsiteX3" fmla="*/ 5898 w 3929564"/>
              <a:gd name="connsiteY3" fmla="*/ 5139675 h 5151473"/>
              <a:gd name="connsiteX4" fmla="*/ 0 w 3929564"/>
              <a:gd name="connsiteY4" fmla="*/ 5901 h 5151473"/>
              <a:gd name="connsiteX0" fmla="*/ 0 w 3929564"/>
              <a:gd name="connsiteY0" fmla="*/ 5901 h 5139675"/>
              <a:gd name="connsiteX1" fmla="*/ 3929564 w 3929564"/>
              <a:gd name="connsiteY1" fmla="*/ 0 h 5139675"/>
              <a:gd name="connsiteX2" fmla="*/ 3292435 w 3929564"/>
              <a:gd name="connsiteY2" fmla="*/ 2567555 h 5139675"/>
              <a:gd name="connsiteX3" fmla="*/ 5898 w 3929564"/>
              <a:gd name="connsiteY3" fmla="*/ 5139675 h 5139675"/>
              <a:gd name="connsiteX4" fmla="*/ 0 w 3929564"/>
              <a:gd name="connsiteY4" fmla="*/ 5901 h 5139675"/>
              <a:gd name="connsiteX0" fmla="*/ 5900 w 3935464"/>
              <a:gd name="connsiteY0" fmla="*/ 5901 h 2573456"/>
              <a:gd name="connsiteX1" fmla="*/ 3935464 w 3935464"/>
              <a:gd name="connsiteY1" fmla="*/ 0 h 2573456"/>
              <a:gd name="connsiteX2" fmla="*/ 3298335 w 3935464"/>
              <a:gd name="connsiteY2" fmla="*/ 2567555 h 2573456"/>
              <a:gd name="connsiteX3" fmla="*/ 0 w 3935464"/>
              <a:gd name="connsiteY3" fmla="*/ 2573456 h 2573456"/>
              <a:gd name="connsiteX4" fmla="*/ 5900 w 3935464"/>
              <a:gd name="connsiteY4" fmla="*/ 5901 h 2573456"/>
              <a:gd name="connsiteX0" fmla="*/ 289069 w 3935464"/>
              <a:gd name="connsiteY0" fmla="*/ 471950 h 2573456"/>
              <a:gd name="connsiteX1" fmla="*/ 3935464 w 3935464"/>
              <a:gd name="connsiteY1" fmla="*/ 0 h 2573456"/>
              <a:gd name="connsiteX2" fmla="*/ 3298335 w 3935464"/>
              <a:gd name="connsiteY2" fmla="*/ 2567555 h 2573456"/>
              <a:gd name="connsiteX3" fmla="*/ 0 w 3935464"/>
              <a:gd name="connsiteY3" fmla="*/ 2573456 h 2573456"/>
              <a:gd name="connsiteX4" fmla="*/ 289069 w 3935464"/>
              <a:gd name="connsiteY4" fmla="*/ 471950 h 2573456"/>
              <a:gd name="connsiteX0" fmla="*/ 17 w 3646412"/>
              <a:gd name="connsiteY0" fmla="*/ 471950 h 3470158"/>
              <a:gd name="connsiteX1" fmla="*/ 3646412 w 3646412"/>
              <a:gd name="connsiteY1" fmla="*/ 0 h 3470158"/>
              <a:gd name="connsiteX2" fmla="*/ 3009283 w 3646412"/>
              <a:gd name="connsiteY2" fmla="*/ 2567555 h 3470158"/>
              <a:gd name="connsiteX3" fmla="*/ 171098 w 3646412"/>
              <a:gd name="connsiteY3" fmla="*/ 3470158 h 3470158"/>
              <a:gd name="connsiteX4" fmla="*/ 17 w 3646412"/>
              <a:gd name="connsiteY4" fmla="*/ 471950 h 3470158"/>
              <a:gd name="connsiteX0" fmla="*/ 17 w 3646412"/>
              <a:gd name="connsiteY0" fmla="*/ 471950 h 3859514"/>
              <a:gd name="connsiteX1" fmla="*/ 3646412 w 3646412"/>
              <a:gd name="connsiteY1" fmla="*/ 0 h 3859514"/>
              <a:gd name="connsiteX2" fmla="*/ 3369144 w 3646412"/>
              <a:gd name="connsiteY2" fmla="*/ 3859514 h 3859514"/>
              <a:gd name="connsiteX3" fmla="*/ 171098 w 3646412"/>
              <a:gd name="connsiteY3" fmla="*/ 3470158 h 3859514"/>
              <a:gd name="connsiteX4" fmla="*/ 17 w 3646412"/>
              <a:gd name="connsiteY4" fmla="*/ 471950 h 3859514"/>
              <a:gd name="connsiteX0" fmla="*/ 17 w 3434035"/>
              <a:gd name="connsiteY0" fmla="*/ 5901 h 3393465"/>
              <a:gd name="connsiteX1" fmla="*/ 3434035 w 3434035"/>
              <a:gd name="connsiteY1" fmla="*/ 0 h 3393465"/>
              <a:gd name="connsiteX2" fmla="*/ 3369144 w 3434035"/>
              <a:gd name="connsiteY2" fmla="*/ 3393465 h 3393465"/>
              <a:gd name="connsiteX3" fmla="*/ 171098 w 3434035"/>
              <a:gd name="connsiteY3" fmla="*/ 3004109 h 3393465"/>
              <a:gd name="connsiteX4" fmla="*/ 17 w 3434035"/>
              <a:gd name="connsiteY4" fmla="*/ 5901 h 3393465"/>
              <a:gd name="connsiteX0" fmla="*/ 32 w 3434050"/>
              <a:gd name="connsiteY0" fmla="*/ 5901 h 3393465"/>
              <a:gd name="connsiteX1" fmla="*/ 3434050 w 3434050"/>
              <a:gd name="connsiteY1" fmla="*/ 0 h 3393465"/>
              <a:gd name="connsiteX2" fmla="*/ 3369159 w 3434050"/>
              <a:gd name="connsiteY2" fmla="*/ 3393465 h 3393465"/>
              <a:gd name="connsiteX3" fmla="*/ 171113 w 3434050"/>
              <a:gd name="connsiteY3" fmla="*/ 3004109 h 3393465"/>
              <a:gd name="connsiteX4" fmla="*/ 32 w 3434050"/>
              <a:gd name="connsiteY4" fmla="*/ 5901 h 3393465"/>
              <a:gd name="connsiteX0" fmla="*/ 0 w 3434018"/>
              <a:gd name="connsiteY0" fmla="*/ 5901 h 3393465"/>
              <a:gd name="connsiteX1" fmla="*/ 3434018 w 3434018"/>
              <a:gd name="connsiteY1" fmla="*/ 0 h 3393465"/>
              <a:gd name="connsiteX2" fmla="*/ 3369127 w 3434018"/>
              <a:gd name="connsiteY2" fmla="*/ 3393465 h 3393465"/>
              <a:gd name="connsiteX3" fmla="*/ 171081 w 3434018"/>
              <a:gd name="connsiteY3" fmla="*/ 3004109 h 3393465"/>
              <a:gd name="connsiteX4" fmla="*/ 0 w 3434018"/>
              <a:gd name="connsiteY4" fmla="*/ 5901 h 3393465"/>
              <a:gd name="connsiteX0" fmla="*/ 0 w 3434018"/>
              <a:gd name="connsiteY0" fmla="*/ 2 h 3393465"/>
              <a:gd name="connsiteX1" fmla="*/ 3434018 w 3434018"/>
              <a:gd name="connsiteY1" fmla="*/ 0 h 3393465"/>
              <a:gd name="connsiteX2" fmla="*/ 3369127 w 3434018"/>
              <a:gd name="connsiteY2" fmla="*/ 3393465 h 3393465"/>
              <a:gd name="connsiteX3" fmla="*/ 171081 w 3434018"/>
              <a:gd name="connsiteY3" fmla="*/ 3004109 h 3393465"/>
              <a:gd name="connsiteX4" fmla="*/ 0 w 3434018"/>
              <a:gd name="connsiteY4" fmla="*/ 2 h 3393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34018" h="3393465">
                <a:moveTo>
                  <a:pt x="0" y="2"/>
                </a:moveTo>
                <a:lnTo>
                  <a:pt x="3434018" y="0"/>
                </a:lnTo>
                <a:lnTo>
                  <a:pt x="3369127" y="3393465"/>
                </a:lnTo>
                <a:lnTo>
                  <a:pt x="171081" y="3004109"/>
                </a:lnTo>
                <a:lnTo>
                  <a:pt x="0" y="2"/>
                </a:lnTo>
                <a:close/>
              </a:path>
            </a:pathLst>
          </a:custGeom>
        </p:spPr>
        <p:txBody>
          <a:bodyPr/>
          <a:lstStyle/>
          <a:p>
            <a:endParaRPr lang="en-US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734545" y="1375975"/>
            <a:ext cx="3586163" cy="533812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</a:lstStyle>
          <a:p>
            <a:r>
              <a:rPr lang="en-US" sz="2800" b="0" i="0" dirty="0" smtClean="0">
                <a:solidFill>
                  <a:srgbClr val="E80202"/>
                </a:solidFill>
                <a:latin typeface="ATC Overlook Heavy"/>
                <a:cs typeface="ATC Overlook Heavy"/>
              </a:rPr>
              <a:t>35 YEAR AWARDS</a:t>
            </a:r>
            <a:endParaRPr lang="en-US" sz="2800" b="0" i="0" dirty="0">
              <a:solidFill>
                <a:srgbClr val="E80202"/>
              </a:solidFill>
              <a:latin typeface="ATC Overlook Heavy"/>
              <a:cs typeface="ATC Overlook Heavy"/>
            </a:endParaRP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734545" y="1860669"/>
            <a:ext cx="3586163" cy="398118"/>
          </a:xfrm>
        </p:spPr>
        <p:txBody>
          <a:bodyPr/>
          <a:lstStyle>
            <a:lvl1pPr marL="0" indent="0">
              <a:buNone/>
              <a:defRPr sz="2800"/>
            </a:lvl1pPr>
          </a:lstStyle>
          <a:p>
            <a:r>
              <a:rPr lang="en-US" sz="1800" b="1" i="0" dirty="0" smtClean="0">
                <a:solidFill>
                  <a:srgbClr val="E80202"/>
                </a:solidFill>
                <a:latin typeface="FS Lola"/>
                <a:cs typeface="FS Lola"/>
              </a:rPr>
              <a:t>Todd</a:t>
            </a:r>
            <a:r>
              <a:rPr lang="en-US" sz="1800" b="1" i="0" baseline="0" dirty="0" smtClean="0">
                <a:solidFill>
                  <a:srgbClr val="E80202"/>
                </a:solidFill>
                <a:latin typeface="FS Lola"/>
                <a:cs typeface="FS Lola"/>
              </a:rPr>
              <a:t> Andrews, </a:t>
            </a:r>
            <a:r>
              <a:rPr lang="en-US" sz="1800" b="1" i="0" baseline="0" dirty="0" smtClean="0">
                <a:solidFill>
                  <a:schemeClr val="tx1"/>
                </a:solidFill>
                <a:latin typeface="FS Lola"/>
                <a:cs typeface="FS Lola"/>
              </a:rPr>
              <a:t>Physical Plant</a:t>
            </a:r>
            <a:endParaRPr lang="en-US" sz="1800" b="1" i="0" dirty="0">
              <a:solidFill>
                <a:schemeClr val="tx1"/>
              </a:solidFill>
              <a:latin typeface="FS Lola"/>
              <a:cs typeface="FS Lola"/>
            </a:endParaRPr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734545" y="2258787"/>
            <a:ext cx="3586163" cy="1638358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Lorem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ipsum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dolor sit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amet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,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vix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eu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oratio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epicurei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, sit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eirmod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civibus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ea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,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nibh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dictas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sed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cu. Cum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autem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aliquid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in. No quo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noster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veritus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copiosae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,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pri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periculis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consectetuer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an.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Atomorum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urbanitas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ei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eum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.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Errem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aliquid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insolens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eum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ad.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Ancillae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interesset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ne pro,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tempor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apeirian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  <a:r>
              <a:rPr lang="en-US" sz="1200" b="0" i="0" dirty="0" err="1" smtClean="0">
                <a:solidFill>
                  <a:schemeClr val="tx1"/>
                </a:solidFill>
                <a:latin typeface="FS Lola"/>
                <a:cs typeface="FS Lola"/>
              </a:rPr>
              <a:t>persequeris</a:t>
            </a:r>
            <a:r>
              <a:rPr lang="en-US" sz="1200" b="0" i="0" dirty="0" smtClean="0">
                <a:solidFill>
                  <a:schemeClr val="tx1"/>
                </a:solidFill>
                <a:latin typeface="FS Lola"/>
                <a:cs typeface="FS Lola"/>
              </a:rPr>
              <a:t> an duo.</a:t>
            </a:r>
            <a:endParaRPr lang="en-US" sz="1200" b="0" i="0" dirty="0">
              <a:solidFill>
                <a:schemeClr val="tx1"/>
              </a:solidFill>
              <a:latin typeface="FS Lola"/>
              <a:cs typeface="FS Lola"/>
            </a:endParaRPr>
          </a:p>
        </p:txBody>
      </p:sp>
    </p:spTree>
    <p:extLst>
      <p:ext uri="{BB962C8B-B14F-4D97-AF65-F5344CB8AC3E}">
        <p14:creationId xmlns:p14="http://schemas.microsoft.com/office/powerpoint/2010/main" val="1581617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Layout 04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ackground-White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000"/>
          <a:stretch/>
        </p:blipFill>
        <p:spPr>
          <a:xfrm flipH="1">
            <a:off x="3651250" y="0"/>
            <a:ext cx="54864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842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b="0" i="0" dirty="0" err="1" smtClean="0">
                <a:solidFill>
                  <a:srgbClr val="E80202"/>
                </a:solidFill>
                <a:latin typeface="ATC Overlook Heavy"/>
                <a:cs typeface="ATC Overlook Heavy"/>
              </a:rPr>
              <a:t>Lorem</a:t>
            </a:r>
            <a:r>
              <a:rPr lang="en-US" sz="2800" b="0" i="0" dirty="0" smtClean="0">
                <a:solidFill>
                  <a:srgbClr val="E80202"/>
                </a:solidFill>
                <a:latin typeface="ATC Overlook Heavy"/>
                <a:cs typeface="ATC Overlook Heavy"/>
              </a:rPr>
              <a:t> </a:t>
            </a:r>
            <a:r>
              <a:rPr lang="en-US" sz="2800" b="0" i="0" dirty="0" err="1" smtClean="0">
                <a:solidFill>
                  <a:srgbClr val="E80202"/>
                </a:solidFill>
                <a:latin typeface="ATC Overlook Heavy"/>
                <a:cs typeface="ATC Overlook Heavy"/>
              </a:rPr>
              <a:t>Ipsum</a:t>
            </a:r>
            <a:endParaRPr lang="en-US" sz="2800" b="0" i="0" dirty="0">
              <a:solidFill>
                <a:srgbClr val="E80202"/>
              </a:solidFill>
              <a:latin typeface="ATC Overlook Heavy"/>
              <a:cs typeface="ATC Overlook Heavy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70C1F-D94E-4714-956E-3DB79AB70240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2D069-1377-45E7-A36E-BF054AF54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556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0" r:id="rId3"/>
    <p:sldLayoutId id="2147483676" r:id="rId4"/>
    <p:sldLayoutId id="2147483679" r:id="rId5"/>
    <p:sldLayoutId id="2147483677" r:id="rId6"/>
    <p:sldLayoutId id="2147483678" r:id="rId7"/>
    <p:sldLayoutId id="2147483681" r:id="rId8"/>
  </p:sldLayoutIdLst>
  <p:txStyles>
    <p:titleStyle>
      <a:lvl1pPr algn="l" defTabSz="914400" rtl="0" eaLnBrk="1" latinLnBrk="0" hangingPunct="1">
        <a:spcBef>
          <a:spcPct val="0"/>
        </a:spcBef>
        <a:buNone/>
        <a:defRPr sz="2800" b="0" i="0" kern="1200">
          <a:solidFill>
            <a:schemeClr val="tx1"/>
          </a:solidFill>
          <a:latin typeface="ATC Overlook Heavy"/>
          <a:ea typeface="+mj-ea"/>
          <a:cs typeface="ATC Overlook Heavy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S Lola"/>
          <a:ea typeface="+mn-ea"/>
          <a:cs typeface="FS Lola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FS Lola"/>
          <a:ea typeface="+mn-ea"/>
          <a:cs typeface="FS Lola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S Lola"/>
          <a:ea typeface="+mn-ea"/>
          <a:cs typeface="FS Lola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FS Lola"/>
          <a:ea typeface="+mn-ea"/>
          <a:cs typeface="FS Lola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FS Lola"/>
          <a:ea typeface="+mn-ea"/>
          <a:cs typeface="FS Lola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gjahn@csun.edu" TargetMode="External"/><Relationship Id="rId2" Type="http://schemas.openxmlformats.org/officeDocument/2006/relationships/hyperlink" Target="mailto:carmenl@csun.edu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hyperlink" Target="mailto:grace.Slavik@csun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65473"/>
            <a:ext cx="7772400" cy="82434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Automated Additional Pay System</a:t>
            </a:r>
            <a:endParaRPr lang="en-US" sz="3600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3302850" y="2675467"/>
            <a:ext cx="2870806" cy="1141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0" i="0" kern="12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TC Overlook Heavy"/>
                <a:ea typeface="+mj-ea"/>
                <a:cs typeface="ATC Overlook Heavy"/>
              </a:defRPr>
            </a:lvl1pPr>
          </a:lstStyle>
          <a:p>
            <a:r>
              <a:rPr lang="en-US" sz="1600" dirty="0" smtClean="0"/>
              <a:t>Presented by: </a:t>
            </a:r>
          </a:p>
          <a:p>
            <a:r>
              <a:rPr lang="en-US" sz="1600" dirty="0" smtClean="0"/>
              <a:t>The University Corporation</a:t>
            </a:r>
          </a:p>
          <a:p>
            <a:r>
              <a:rPr lang="en-US" sz="1600" dirty="0" smtClean="0"/>
              <a:t>and </a:t>
            </a:r>
          </a:p>
          <a:p>
            <a:r>
              <a:rPr lang="en-US" sz="1600" dirty="0" smtClean="0"/>
              <a:t>Office of Faculty Affairs </a:t>
            </a:r>
            <a:endParaRPr lang="en-US" sz="1600" dirty="0"/>
          </a:p>
        </p:txBody>
      </p:sp>
      <p:pic>
        <p:nvPicPr>
          <p:cNvPr id="7" name="Picture 6" descr="CSUN_Logo.png"/>
          <p:cNvPicPr>
            <a:picLocks noGrp="1"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055" b="31055"/>
          <a:stretch>
            <a:fillRect/>
          </a:stretch>
        </p:blipFill>
        <p:spPr>
          <a:xfrm>
            <a:off x="7769598" y="4543988"/>
            <a:ext cx="912182" cy="345590"/>
          </a:xfrm>
          <a:custGeom>
            <a:avLst/>
            <a:gdLst>
              <a:gd name="connsiteX0" fmla="*/ 0 w 3699490"/>
              <a:gd name="connsiteY0" fmla="*/ 0 h 1977619"/>
              <a:gd name="connsiteX1" fmla="*/ 0 w 3699490"/>
              <a:gd name="connsiteY1" fmla="*/ 0 h 1977619"/>
              <a:gd name="connsiteX2" fmla="*/ 3699490 w 3699490"/>
              <a:gd name="connsiteY2" fmla="*/ 0 h 1977619"/>
              <a:gd name="connsiteX3" fmla="*/ 3699490 w 3699490"/>
              <a:gd name="connsiteY3" fmla="*/ 0 h 1977619"/>
              <a:gd name="connsiteX4" fmla="*/ 3699490 w 3699490"/>
              <a:gd name="connsiteY4" fmla="*/ 1977619 h 1977619"/>
              <a:gd name="connsiteX5" fmla="*/ 3699490 w 3699490"/>
              <a:gd name="connsiteY5" fmla="*/ 1977619 h 1977619"/>
              <a:gd name="connsiteX6" fmla="*/ 0 w 3699490"/>
              <a:gd name="connsiteY6" fmla="*/ 1977619 h 1977619"/>
              <a:gd name="connsiteX7" fmla="*/ 0 w 3699490"/>
              <a:gd name="connsiteY7" fmla="*/ 1977619 h 1977619"/>
              <a:gd name="connsiteX8" fmla="*/ 0 w 3699490"/>
              <a:gd name="connsiteY8" fmla="*/ 0 h 1977619"/>
              <a:gd name="connsiteX0" fmla="*/ 0 w 4118344"/>
              <a:gd name="connsiteY0" fmla="*/ 0 h 2331580"/>
              <a:gd name="connsiteX1" fmla="*/ 418854 w 4118344"/>
              <a:gd name="connsiteY1" fmla="*/ 353961 h 2331580"/>
              <a:gd name="connsiteX2" fmla="*/ 4118344 w 4118344"/>
              <a:gd name="connsiteY2" fmla="*/ 353961 h 2331580"/>
              <a:gd name="connsiteX3" fmla="*/ 4118344 w 4118344"/>
              <a:gd name="connsiteY3" fmla="*/ 353961 h 2331580"/>
              <a:gd name="connsiteX4" fmla="*/ 4118344 w 4118344"/>
              <a:gd name="connsiteY4" fmla="*/ 2331580 h 2331580"/>
              <a:gd name="connsiteX5" fmla="*/ 4118344 w 4118344"/>
              <a:gd name="connsiteY5" fmla="*/ 2331580 h 2331580"/>
              <a:gd name="connsiteX6" fmla="*/ 418854 w 4118344"/>
              <a:gd name="connsiteY6" fmla="*/ 2331580 h 2331580"/>
              <a:gd name="connsiteX7" fmla="*/ 418854 w 4118344"/>
              <a:gd name="connsiteY7" fmla="*/ 2331580 h 2331580"/>
              <a:gd name="connsiteX8" fmla="*/ 0 w 4118344"/>
              <a:gd name="connsiteY8" fmla="*/ 0 h 2331580"/>
              <a:gd name="connsiteX0" fmla="*/ 88491 w 4206835"/>
              <a:gd name="connsiteY0" fmla="*/ 0 h 5157371"/>
              <a:gd name="connsiteX1" fmla="*/ 50734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353961 h 5157371"/>
              <a:gd name="connsiteX4" fmla="*/ 4206835 w 4206835"/>
              <a:gd name="connsiteY4" fmla="*/ 2331580 h 5157371"/>
              <a:gd name="connsiteX5" fmla="*/ 4206835 w 4206835"/>
              <a:gd name="connsiteY5" fmla="*/ 2331580 h 5157371"/>
              <a:gd name="connsiteX6" fmla="*/ 507345 w 4206835"/>
              <a:gd name="connsiteY6" fmla="*/ 2331580 h 5157371"/>
              <a:gd name="connsiteX7" fmla="*/ 0 w 4206835"/>
              <a:gd name="connsiteY7" fmla="*/ 5157371 h 5157371"/>
              <a:gd name="connsiteX8" fmla="*/ 88491 w 4206835"/>
              <a:gd name="connsiteY8" fmla="*/ 0 h 5157371"/>
              <a:gd name="connsiteX0" fmla="*/ 88491 w 4206835"/>
              <a:gd name="connsiteY0" fmla="*/ 0 h 5157371"/>
              <a:gd name="connsiteX1" fmla="*/ 420683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2331580 h 5157371"/>
              <a:gd name="connsiteX4" fmla="*/ 4206835 w 4206835"/>
              <a:gd name="connsiteY4" fmla="*/ 2331580 h 5157371"/>
              <a:gd name="connsiteX5" fmla="*/ 507345 w 4206835"/>
              <a:gd name="connsiteY5" fmla="*/ 2331580 h 5157371"/>
              <a:gd name="connsiteX6" fmla="*/ 0 w 4206835"/>
              <a:gd name="connsiteY6" fmla="*/ 5157371 h 5157371"/>
              <a:gd name="connsiteX7" fmla="*/ 88491 w 4206835"/>
              <a:gd name="connsiteY7" fmla="*/ 0 h 5157371"/>
              <a:gd name="connsiteX0" fmla="*/ 88491 w 4206835"/>
              <a:gd name="connsiteY0" fmla="*/ 0 h 5157371"/>
              <a:gd name="connsiteX1" fmla="*/ 420683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2331580 h 5157371"/>
              <a:gd name="connsiteX4" fmla="*/ 4206835 w 4206835"/>
              <a:gd name="connsiteY4" fmla="*/ 2331580 h 5157371"/>
              <a:gd name="connsiteX5" fmla="*/ 0 w 4206835"/>
              <a:gd name="connsiteY5" fmla="*/ 5157371 h 5157371"/>
              <a:gd name="connsiteX6" fmla="*/ 88491 w 4206835"/>
              <a:gd name="connsiteY6" fmla="*/ 0 h 5157371"/>
              <a:gd name="connsiteX0" fmla="*/ 88491 w 4814468"/>
              <a:gd name="connsiteY0" fmla="*/ 5900 h 5163271"/>
              <a:gd name="connsiteX1" fmla="*/ 4206835 w 4814468"/>
              <a:gd name="connsiteY1" fmla="*/ 359861 h 5163271"/>
              <a:gd name="connsiteX2" fmla="*/ 4814468 w 4814468"/>
              <a:gd name="connsiteY2" fmla="*/ 0 h 5163271"/>
              <a:gd name="connsiteX3" fmla="*/ 4206835 w 4814468"/>
              <a:gd name="connsiteY3" fmla="*/ 2337480 h 5163271"/>
              <a:gd name="connsiteX4" fmla="*/ 4206835 w 4814468"/>
              <a:gd name="connsiteY4" fmla="*/ 2337480 h 5163271"/>
              <a:gd name="connsiteX5" fmla="*/ 0 w 4814468"/>
              <a:gd name="connsiteY5" fmla="*/ 5163271 h 5163271"/>
              <a:gd name="connsiteX6" fmla="*/ 88491 w 4814468"/>
              <a:gd name="connsiteY6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06835 w 4814468"/>
              <a:gd name="connsiteY2" fmla="*/ 2337480 h 5163271"/>
              <a:gd name="connsiteX3" fmla="*/ 4206835 w 4814468"/>
              <a:gd name="connsiteY3" fmla="*/ 2337480 h 5163271"/>
              <a:gd name="connsiteX4" fmla="*/ 0 w 4814468"/>
              <a:gd name="connsiteY4" fmla="*/ 5163271 h 5163271"/>
              <a:gd name="connsiteX5" fmla="*/ 88491 w 4814468"/>
              <a:gd name="connsiteY5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06835 w 4814468"/>
              <a:gd name="connsiteY2" fmla="*/ 2337480 h 5163271"/>
              <a:gd name="connsiteX3" fmla="*/ 4265829 w 4814468"/>
              <a:gd name="connsiteY3" fmla="*/ 5151472 h 5163271"/>
              <a:gd name="connsiteX4" fmla="*/ 0 w 4814468"/>
              <a:gd name="connsiteY4" fmla="*/ 5163271 h 5163271"/>
              <a:gd name="connsiteX5" fmla="*/ 88491 w 4814468"/>
              <a:gd name="connsiteY5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65829 w 4814468"/>
              <a:gd name="connsiteY2" fmla="*/ 5151472 h 5163271"/>
              <a:gd name="connsiteX3" fmla="*/ 0 w 4814468"/>
              <a:gd name="connsiteY3" fmla="*/ 5163271 h 5163271"/>
              <a:gd name="connsiteX4" fmla="*/ 88491 w 4814468"/>
              <a:gd name="connsiteY4" fmla="*/ 5900 h 5163271"/>
              <a:gd name="connsiteX0" fmla="*/ 0 w 9168191"/>
              <a:gd name="connsiteY0" fmla="*/ 17699 h 5163271"/>
              <a:gd name="connsiteX1" fmla="*/ 9168191 w 9168191"/>
              <a:gd name="connsiteY1" fmla="*/ 0 h 5163271"/>
              <a:gd name="connsiteX2" fmla="*/ 8619552 w 9168191"/>
              <a:gd name="connsiteY2" fmla="*/ 5151472 h 5163271"/>
              <a:gd name="connsiteX3" fmla="*/ 4353723 w 9168191"/>
              <a:gd name="connsiteY3" fmla="*/ 5163271 h 5163271"/>
              <a:gd name="connsiteX4" fmla="*/ 0 w 9168191"/>
              <a:gd name="connsiteY4" fmla="*/ 17699 h 5163271"/>
              <a:gd name="connsiteX0" fmla="*/ 0 w 9168191"/>
              <a:gd name="connsiteY0" fmla="*/ 17699 h 5151473"/>
              <a:gd name="connsiteX1" fmla="*/ 9168191 w 9168191"/>
              <a:gd name="connsiteY1" fmla="*/ 0 h 5151473"/>
              <a:gd name="connsiteX2" fmla="*/ 8619552 w 9168191"/>
              <a:gd name="connsiteY2" fmla="*/ 5151472 h 5151473"/>
              <a:gd name="connsiteX3" fmla="*/ 5898 w 9168191"/>
              <a:gd name="connsiteY3" fmla="*/ 5151473 h 5151473"/>
              <a:gd name="connsiteX4" fmla="*/ 0 w 9168191"/>
              <a:gd name="connsiteY4" fmla="*/ 17699 h 5151473"/>
              <a:gd name="connsiteX0" fmla="*/ 0 w 8619552"/>
              <a:gd name="connsiteY0" fmla="*/ 5901 h 5139675"/>
              <a:gd name="connsiteX1" fmla="*/ 3905967 w 8619552"/>
              <a:gd name="connsiteY1" fmla="*/ 0 h 5139675"/>
              <a:gd name="connsiteX2" fmla="*/ 8619552 w 8619552"/>
              <a:gd name="connsiteY2" fmla="*/ 5139674 h 5139675"/>
              <a:gd name="connsiteX3" fmla="*/ 5898 w 8619552"/>
              <a:gd name="connsiteY3" fmla="*/ 5139675 h 5139675"/>
              <a:gd name="connsiteX4" fmla="*/ 0 w 8619552"/>
              <a:gd name="connsiteY4" fmla="*/ 5901 h 5139675"/>
              <a:gd name="connsiteX0" fmla="*/ 0 w 3905967"/>
              <a:gd name="connsiteY0" fmla="*/ 5901 h 5151473"/>
              <a:gd name="connsiteX1" fmla="*/ 3905967 w 3905967"/>
              <a:gd name="connsiteY1" fmla="*/ 0 h 5151473"/>
              <a:gd name="connsiteX2" fmla="*/ 3599201 w 3905967"/>
              <a:gd name="connsiteY2" fmla="*/ 5151473 h 5151473"/>
              <a:gd name="connsiteX3" fmla="*/ 5898 w 3905967"/>
              <a:gd name="connsiteY3" fmla="*/ 5139675 h 5151473"/>
              <a:gd name="connsiteX4" fmla="*/ 0 w 3905967"/>
              <a:gd name="connsiteY4" fmla="*/ 5901 h 5151473"/>
              <a:gd name="connsiteX0" fmla="*/ 0 w 3929564"/>
              <a:gd name="connsiteY0" fmla="*/ 5901 h 5151473"/>
              <a:gd name="connsiteX1" fmla="*/ 3929564 w 3929564"/>
              <a:gd name="connsiteY1" fmla="*/ 0 h 5151473"/>
              <a:gd name="connsiteX2" fmla="*/ 3599201 w 3929564"/>
              <a:gd name="connsiteY2" fmla="*/ 5151473 h 5151473"/>
              <a:gd name="connsiteX3" fmla="*/ 5898 w 3929564"/>
              <a:gd name="connsiteY3" fmla="*/ 5139675 h 5151473"/>
              <a:gd name="connsiteX4" fmla="*/ 0 w 3929564"/>
              <a:gd name="connsiteY4" fmla="*/ 5901 h 5151473"/>
              <a:gd name="connsiteX0" fmla="*/ 0 w 3929564"/>
              <a:gd name="connsiteY0" fmla="*/ 5901 h 5139675"/>
              <a:gd name="connsiteX1" fmla="*/ 3929564 w 3929564"/>
              <a:gd name="connsiteY1" fmla="*/ 0 h 5139675"/>
              <a:gd name="connsiteX2" fmla="*/ 3292435 w 3929564"/>
              <a:gd name="connsiteY2" fmla="*/ 2567555 h 5139675"/>
              <a:gd name="connsiteX3" fmla="*/ 5898 w 3929564"/>
              <a:gd name="connsiteY3" fmla="*/ 5139675 h 5139675"/>
              <a:gd name="connsiteX4" fmla="*/ 0 w 3929564"/>
              <a:gd name="connsiteY4" fmla="*/ 5901 h 5139675"/>
              <a:gd name="connsiteX0" fmla="*/ 5900 w 3935464"/>
              <a:gd name="connsiteY0" fmla="*/ 5901 h 2573456"/>
              <a:gd name="connsiteX1" fmla="*/ 3935464 w 3935464"/>
              <a:gd name="connsiteY1" fmla="*/ 0 h 2573456"/>
              <a:gd name="connsiteX2" fmla="*/ 3298335 w 3935464"/>
              <a:gd name="connsiteY2" fmla="*/ 2567555 h 2573456"/>
              <a:gd name="connsiteX3" fmla="*/ 0 w 3935464"/>
              <a:gd name="connsiteY3" fmla="*/ 2573456 h 2573456"/>
              <a:gd name="connsiteX4" fmla="*/ 5900 w 3935464"/>
              <a:gd name="connsiteY4" fmla="*/ 5901 h 2573456"/>
              <a:gd name="connsiteX0" fmla="*/ 289069 w 3935464"/>
              <a:gd name="connsiteY0" fmla="*/ 471950 h 2573456"/>
              <a:gd name="connsiteX1" fmla="*/ 3935464 w 3935464"/>
              <a:gd name="connsiteY1" fmla="*/ 0 h 2573456"/>
              <a:gd name="connsiteX2" fmla="*/ 3298335 w 3935464"/>
              <a:gd name="connsiteY2" fmla="*/ 2567555 h 2573456"/>
              <a:gd name="connsiteX3" fmla="*/ 0 w 3935464"/>
              <a:gd name="connsiteY3" fmla="*/ 2573456 h 2573456"/>
              <a:gd name="connsiteX4" fmla="*/ 289069 w 3935464"/>
              <a:gd name="connsiteY4" fmla="*/ 471950 h 2573456"/>
              <a:gd name="connsiteX0" fmla="*/ 17 w 3646412"/>
              <a:gd name="connsiteY0" fmla="*/ 471950 h 3470158"/>
              <a:gd name="connsiteX1" fmla="*/ 3646412 w 3646412"/>
              <a:gd name="connsiteY1" fmla="*/ 0 h 3470158"/>
              <a:gd name="connsiteX2" fmla="*/ 3009283 w 3646412"/>
              <a:gd name="connsiteY2" fmla="*/ 2567555 h 3470158"/>
              <a:gd name="connsiteX3" fmla="*/ 171098 w 3646412"/>
              <a:gd name="connsiteY3" fmla="*/ 3470158 h 3470158"/>
              <a:gd name="connsiteX4" fmla="*/ 17 w 3646412"/>
              <a:gd name="connsiteY4" fmla="*/ 471950 h 3470158"/>
              <a:gd name="connsiteX0" fmla="*/ 17 w 3646412"/>
              <a:gd name="connsiteY0" fmla="*/ 471950 h 3859514"/>
              <a:gd name="connsiteX1" fmla="*/ 3646412 w 3646412"/>
              <a:gd name="connsiteY1" fmla="*/ 0 h 3859514"/>
              <a:gd name="connsiteX2" fmla="*/ 3369144 w 3646412"/>
              <a:gd name="connsiteY2" fmla="*/ 3859514 h 3859514"/>
              <a:gd name="connsiteX3" fmla="*/ 171098 w 3646412"/>
              <a:gd name="connsiteY3" fmla="*/ 3470158 h 3859514"/>
              <a:gd name="connsiteX4" fmla="*/ 17 w 3646412"/>
              <a:gd name="connsiteY4" fmla="*/ 471950 h 3859514"/>
              <a:gd name="connsiteX0" fmla="*/ 17 w 3434035"/>
              <a:gd name="connsiteY0" fmla="*/ 5901 h 3393465"/>
              <a:gd name="connsiteX1" fmla="*/ 3434035 w 3434035"/>
              <a:gd name="connsiteY1" fmla="*/ 0 h 3393465"/>
              <a:gd name="connsiteX2" fmla="*/ 3369144 w 3434035"/>
              <a:gd name="connsiteY2" fmla="*/ 3393465 h 3393465"/>
              <a:gd name="connsiteX3" fmla="*/ 171098 w 3434035"/>
              <a:gd name="connsiteY3" fmla="*/ 3004109 h 3393465"/>
              <a:gd name="connsiteX4" fmla="*/ 17 w 3434035"/>
              <a:gd name="connsiteY4" fmla="*/ 5901 h 3393465"/>
              <a:gd name="connsiteX0" fmla="*/ 32 w 3434050"/>
              <a:gd name="connsiteY0" fmla="*/ 5901 h 3393465"/>
              <a:gd name="connsiteX1" fmla="*/ 3434050 w 3434050"/>
              <a:gd name="connsiteY1" fmla="*/ 0 h 3393465"/>
              <a:gd name="connsiteX2" fmla="*/ 3369159 w 3434050"/>
              <a:gd name="connsiteY2" fmla="*/ 3393465 h 3393465"/>
              <a:gd name="connsiteX3" fmla="*/ 171113 w 3434050"/>
              <a:gd name="connsiteY3" fmla="*/ 3004109 h 3393465"/>
              <a:gd name="connsiteX4" fmla="*/ 32 w 3434050"/>
              <a:gd name="connsiteY4" fmla="*/ 5901 h 3393465"/>
              <a:gd name="connsiteX0" fmla="*/ 0 w 3434018"/>
              <a:gd name="connsiteY0" fmla="*/ 5901 h 3393465"/>
              <a:gd name="connsiteX1" fmla="*/ 3434018 w 3434018"/>
              <a:gd name="connsiteY1" fmla="*/ 0 h 3393465"/>
              <a:gd name="connsiteX2" fmla="*/ 3369127 w 3434018"/>
              <a:gd name="connsiteY2" fmla="*/ 3393465 h 3393465"/>
              <a:gd name="connsiteX3" fmla="*/ 171081 w 3434018"/>
              <a:gd name="connsiteY3" fmla="*/ 3004109 h 3393465"/>
              <a:gd name="connsiteX4" fmla="*/ 0 w 3434018"/>
              <a:gd name="connsiteY4" fmla="*/ 5901 h 3393465"/>
              <a:gd name="connsiteX0" fmla="*/ 0 w 3434018"/>
              <a:gd name="connsiteY0" fmla="*/ 2 h 3393465"/>
              <a:gd name="connsiteX1" fmla="*/ 3434018 w 3434018"/>
              <a:gd name="connsiteY1" fmla="*/ 0 h 3393465"/>
              <a:gd name="connsiteX2" fmla="*/ 3369127 w 3434018"/>
              <a:gd name="connsiteY2" fmla="*/ 3393465 h 3393465"/>
              <a:gd name="connsiteX3" fmla="*/ 171081 w 3434018"/>
              <a:gd name="connsiteY3" fmla="*/ 3004109 h 3393465"/>
              <a:gd name="connsiteX4" fmla="*/ 0 w 3434018"/>
              <a:gd name="connsiteY4" fmla="*/ 2 h 3393465"/>
              <a:gd name="connsiteX0" fmla="*/ 0 w 8731638"/>
              <a:gd name="connsiteY0" fmla="*/ 0 h 3393463"/>
              <a:gd name="connsiteX1" fmla="*/ 8731638 w 8731638"/>
              <a:gd name="connsiteY1" fmla="*/ 1834697 h 3393463"/>
              <a:gd name="connsiteX2" fmla="*/ 3369127 w 8731638"/>
              <a:gd name="connsiteY2" fmla="*/ 3393463 h 3393463"/>
              <a:gd name="connsiteX3" fmla="*/ 171081 w 8731638"/>
              <a:gd name="connsiteY3" fmla="*/ 3004107 h 3393463"/>
              <a:gd name="connsiteX4" fmla="*/ 0 w 8731638"/>
              <a:gd name="connsiteY4" fmla="*/ 0 h 3393463"/>
              <a:gd name="connsiteX0" fmla="*/ 3958468 w 8560557"/>
              <a:gd name="connsiteY0" fmla="*/ 0 h 2325680"/>
              <a:gd name="connsiteX1" fmla="*/ 8560557 w 8560557"/>
              <a:gd name="connsiteY1" fmla="*/ 766914 h 2325680"/>
              <a:gd name="connsiteX2" fmla="*/ 3198046 w 8560557"/>
              <a:gd name="connsiteY2" fmla="*/ 2325680 h 2325680"/>
              <a:gd name="connsiteX3" fmla="*/ 0 w 8560557"/>
              <a:gd name="connsiteY3" fmla="*/ 1936324 h 2325680"/>
              <a:gd name="connsiteX4" fmla="*/ 3958468 w 8560557"/>
              <a:gd name="connsiteY4" fmla="*/ 0 h 2325680"/>
              <a:gd name="connsiteX0" fmla="*/ 4577901 w 9179990"/>
              <a:gd name="connsiteY0" fmla="*/ 0 h 2325680"/>
              <a:gd name="connsiteX1" fmla="*/ 9179990 w 9179990"/>
              <a:gd name="connsiteY1" fmla="*/ 766914 h 2325680"/>
              <a:gd name="connsiteX2" fmla="*/ 3817479 w 9179990"/>
              <a:gd name="connsiteY2" fmla="*/ 2325680 h 2325680"/>
              <a:gd name="connsiteX3" fmla="*/ 0 w 9179990"/>
              <a:gd name="connsiteY3" fmla="*/ 774151 h 2325680"/>
              <a:gd name="connsiteX4" fmla="*/ 4577901 w 9179990"/>
              <a:gd name="connsiteY4" fmla="*/ 0 h 2325680"/>
              <a:gd name="connsiteX0" fmla="*/ 4577901 w 9179990"/>
              <a:gd name="connsiteY0" fmla="*/ 0 h 3464255"/>
              <a:gd name="connsiteX1" fmla="*/ 9179990 w 9179990"/>
              <a:gd name="connsiteY1" fmla="*/ 766914 h 3464255"/>
              <a:gd name="connsiteX2" fmla="*/ 24194 w 9179990"/>
              <a:gd name="connsiteY2" fmla="*/ 3464255 h 3464255"/>
              <a:gd name="connsiteX3" fmla="*/ 0 w 9179990"/>
              <a:gd name="connsiteY3" fmla="*/ 774151 h 3464255"/>
              <a:gd name="connsiteX4" fmla="*/ 4577901 w 9179990"/>
              <a:gd name="connsiteY4" fmla="*/ 0 h 3464255"/>
              <a:gd name="connsiteX0" fmla="*/ 4577901 w 9179990"/>
              <a:gd name="connsiteY0" fmla="*/ 0 h 3464255"/>
              <a:gd name="connsiteX1" fmla="*/ 9179990 w 9179990"/>
              <a:gd name="connsiteY1" fmla="*/ 766914 h 3464255"/>
              <a:gd name="connsiteX2" fmla="*/ 4721064 w 9179990"/>
              <a:gd name="connsiteY2" fmla="*/ 2077954 h 3464255"/>
              <a:gd name="connsiteX3" fmla="*/ 24194 w 9179990"/>
              <a:gd name="connsiteY3" fmla="*/ 3464255 h 3464255"/>
              <a:gd name="connsiteX4" fmla="*/ 0 w 9179990"/>
              <a:gd name="connsiteY4" fmla="*/ 774151 h 3464255"/>
              <a:gd name="connsiteX5" fmla="*/ 4577901 w 9179990"/>
              <a:gd name="connsiteY5" fmla="*/ 0 h 3464255"/>
              <a:gd name="connsiteX0" fmla="*/ 4577901 w 9179990"/>
              <a:gd name="connsiteY0" fmla="*/ 0 h 3464255"/>
              <a:gd name="connsiteX1" fmla="*/ 9179990 w 9179990"/>
              <a:gd name="connsiteY1" fmla="*/ 766914 h 3464255"/>
              <a:gd name="connsiteX2" fmla="*/ 9157379 w 9179990"/>
              <a:gd name="connsiteY2" fmla="*/ 3458403 h 3464255"/>
              <a:gd name="connsiteX3" fmla="*/ 24194 w 9179990"/>
              <a:gd name="connsiteY3" fmla="*/ 3464255 h 3464255"/>
              <a:gd name="connsiteX4" fmla="*/ 0 w 9179990"/>
              <a:gd name="connsiteY4" fmla="*/ 774151 h 3464255"/>
              <a:gd name="connsiteX5" fmla="*/ 4577901 w 9179990"/>
              <a:gd name="connsiteY5" fmla="*/ 0 h 3464255"/>
              <a:gd name="connsiteX0" fmla="*/ 4577901 w 9195479"/>
              <a:gd name="connsiteY0" fmla="*/ 0 h 3483803"/>
              <a:gd name="connsiteX1" fmla="*/ 9179990 w 9195479"/>
              <a:gd name="connsiteY1" fmla="*/ 766914 h 3483803"/>
              <a:gd name="connsiteX2" fmla="*/ 9195479 w 9195479"/>
              <a:gd name="connsiteY2" fmla="*/ 3483803 h 3483803"/>
              <a:gd name="connsiteX3" fmla="*/ 24194 w 9195479"/>
              <a:gd name="connsiteY3" fmla="*/ 3464255 h 3483803"/>
              <a:gd name="connsiteX4" fmla="*/ 0 w 9195479"/>
              <a:gd name="connsiteY4" fmla="*/ 774151 h 3483803"/>
              <a:gd name="connsiteX5" fmla="*/ 4577901 w 9195479"/>
              <a:gd name="connsiteY5" fmla="*/ 0 h 3483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5479" h="3483803">
                <a:moveTo>
                  <a:pt x="4577901" y="0"/>
                </a:moveTo>
                <a:lnTo>
                  <a:pt x="9179990" y="766914"/>
                </a:lnTo>
                <a:lnTo>
                  <a:pt x="9195479" y="3483803"/>
                </a:lnTo>
                <a:lnTo>
                  <a:pt x="24194" y="3464255"/>
                </a:lnTo>
                <a:lnTo>
                  <a:pt x="0" y="774151"/>
                </a:lnTo>
                <a:lnTo>
                  <a:pt x="4577901" y="0"/>
                </a:lnTo>
                <a:close/>
              </a:path>
            </a:pathLst>
          </a:custGeom>
        </p:spPr>
      </p:pic>
      <p:sp>
        <p:nvSpPr>
          <p:cNvPr id="4" name="TextBox 3"/>
          <p:cNvSpPr txBox="1"/>
          <p:nvPr/>
        </p:nvSpPr>
        <p:spPr>
          <a:xfrm>
            <a:off x="2167467" y="2675467"/>
            <a:ext cx="4509911" cy="134902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algn="l"/>
            <a:endParaRPr lang="en-US" sz="1400" dirty="0" err="1" smtClean="0"/>
          </a:p>
        </p:txBody>
      </p:sp>
    </p:spTree>
    <p:extLst>
      <p:ext uri="{BB962C8B-B14F-4D97-AF65-F5344CB8AC3E}">
        <p14:creationId xmlns:p14="http://schemas.microsoft.com/office/powerpoint/2010/main" val="1655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2582572" y="266148"/>
            <a:ext cx="3586163" cy="53381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</a:lstStyle>
          <a:p>
            <a:pPr algn="ctr"/>
            <a:r>
              <a:rPr lang="en-US" sz="4000" b="0" i="0" dirty="0" smtClean="0">
                <a:solidFill>
                  <a:srgbClr val="E80202"/>
                </a:solidFill>
                <a:latin typeface="ATC Overlook Heavy"/>
                <a:cs typeface="ATC Overlook Heavy"/>
              </a:rPr>
              <a:t>Contacts </a:t>
            </a:r>
            <a:endParaRPr lang="en-US" sz="4000" b="0" i="0" dirty="0">
              <a:solidFill>
                <a:srgbClr val="E80202"/>
              </a:solidFill>
              <a:latin typeface="ATC Overlook Heavy"/>
              <a:cs typeface="ATC Overlook Heavy"/>
            </a:endParaRP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1224742" y="1367677"/>
            <a:ext cx="6827520" cy="254335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z="2000" b="1" i="0" dirty="0" smtClean="0">
                <a:solidFill>
                  <a:schemeClr val="tx1"/>
                </a:solidFill>
              </a:rPr>
              <a:t>Faculty Additional Pay Questions</a:t>
            </a:r>
            <a:r>
              <a:rPr lang="en-US" sz="2000" b="0" i="0" dirty="0" smtClean="0">
                <a:solidFill>
                  <a:schemeClr val="tx1"/>
                </a:solidFill>
              </a:rPr>
              <a:t>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 smtClean="0"/>
              <a:t>Carmen Lichtscheidl – </a:t>
            </a:r>
            <a:r>
              <a:rPr lang="en-US" sz="2000" dirty="0" smtClean="0">
                <a:hlinkClick r:id="rId2"/>
              </a:rPr>
              <a:t>carmenl@csun.edu</a:t>
            </a:r>
            <a:r>
              <a:rPr lang="en-US" sz="2000" dirty="0" smtClean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000" b="0" i="0" dirty="0">
              <a:solidFill>
                <a:schemeClr val="tx1"/>
              </a:solidFill>
            </a:endParaRPr>
          </a:p>
          <a:p>
            <a:r>
              <a:rPr lang="en-US" sz="2000" b="1" dirty="0" smtClean="0"/>
              <a:t>TUC Additional Pay Processing Questions</a:t>
            </a:r>
            <a:r>
              <a:rPr lang="en-US" sz="2000" dirty="0" smtClean="0"/>
              <a:t>: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Georg Jahn – </a:t>
            </a:r>
            <a:r>
              <a:rPr lang="en-US" sz="2000" dirty="0" smtClean="0">
                <a:hlinkClick r:id="rId3"/>
              </a:rPr>
              <a:t>gjahn@csun.edu</a:t>
            </a:r>
            <a:r>
              <a:rPr lang="en-US" sz="2000" dirty="0" smtClean="0"/>
              <a:t>  </a:t>
            </a:r>
          </a:p>
          <a:p>
            <a:r>
              <a:rPr lang="en-US" sz="2000" dirty="0" smtClean="0"/>
              <a:t> Grace Slavik – </a:t>
            </a:r>
            <a:r>
              <a:rPr lang="en-US" sz="2000" dirty="0" smtClean="0">
                <a:hlinkClick r:id="rId4"/>
              </a:rPr>
              <a:t>grace.Slavik@csun.edu</a:t>
            </a:r>
            <a:r>
              <a:rPr lang="en-US" sz="2000" dirty="0" smtClean="0"/>
              <a:t>  </a:t>
            </a:r>
            <a:endParaRPr lang="en-US" sz="2000" dirty="0"/>
          </a:p>
          <a:p>
            <a:endParaRPr lang="en-US" sz="2000" dirty="0" smtClean="0"/>
          </a:p>
        </p:txBody>
      </p:sp>
      <p:sp>
        <p:nvSpPr>
          <p:cNvPr id="10" name="Right Triangle 6"/>
          <p:cNvSpPr/>
          <p:nvPr/>
        </p:nvSpPr>
        <p:spPr>
          <a:xfrm flipH="1">
            <a:off x="2343150" y="3981450"/>
            <a:ext cx="3238500" cy="952500"/>
          </a:xfrm>
          <a:custGeom>
            <a:avLst/>
            <a:gdLst>
              <a:gd name="connsiteX0" fmla="*/ 0 w 2870200"/>
              <a:gd name="connsiteY0" fmla="*/ 1212850 h 1212850"/>
              <a:gd name="connsiteX1" fmla="*/ 0 w 2870200"/>
              <a:gd name="connsiteY1" fmla="*/ 0 h 1212850"/>
              <a:gd name="connsiteX2" fmla="*/ 2870200 w 2870200"/>
              <a:gd name="connsiteY2" fmla="*/ 1212850 h 1212850"/>
              <a:gd name="connsiteX3" fmla="*/ 0 w 2870200"/>
              <a:gd name="connsiteY3" fmla="*/ 1212850 h 1212850"/>
              <a:gd name="connsiteX0" fmla="*/ 0 w 2324100"/>
              <a:gd name="connsiteY0" fmla="*/ 1212850 h 1212850"/>
              <a:gd name="connsiteX1" fmla="*/ 0 w 2324100"/>
              <a:gd name="connsiteY1" fmla="*/ 0 h 1212850"/>
              <a:gd name="connsiteX2" fmla="*/ 2324100 w 2324100"/>
              <a:gd name="connsiteY2" fmla="*/ 984250 h 1212850"/>
              <a:gd name="connsiteX3" fmla="*/ 0 w 2324100"/>
              <a:gd name="connsiteY3" fmla="*/ 1212850 h 1212850"/>
              <a:gd name="connsiteX0" fmla="*/ 0 w 3181350"/>
              <a:gd name="connsiteY0" fmla="*/ 1212850 h 1212850"/>
              <a:gd name="connsiteX1" fmla="*/ 0 w 3181350"/>
              <a:gd name="connsiteY1" fmla="*/ 0 h 1212850"/>
              <a:gd name="connsiteX2" fmla="*/ 3181350 w 3181350"/>
              <a:gd name="connsiteY2" fmla="*/ 895350 h 1212850"/>
              <a:gd name="connsiteX3" fmla="*/ 0 w 3181350"/>
              <a:gd name="connsiteY3" fmla="*/ 1212850 h 1212850"/>
              <a:gd name="connsiteX0" fmla="*/ 165100 w 3346450"/>
              <a:gd name="connsiteY0" fmla="*/ 641350 h 641350"/>
              <a:gd name="connsiteX1" fmla="*/ 0 w 3346450"/>
              <a:gd name="connsiteY1" fmla="*/ 0 h 641350"/>
              <a:gd name="connsiteX2" fmla="*/ 3346450 w 3346450"/>
              <a:gd name="connsiteY2" fmla="*/ 323850 h 641350"/>
              <a:gd name="connsiteX3" fmla="*/ 165100 w 3346450"/>
              <a:gd name="connsiteY3" fmla="*/ 641350 h 641350"/>
              <a:gd name="connsiteX0" fmla="*/ 165100 w 3238500"/>
              <a:gd name="connsiteY0" fmla="*/ 641350 h 952500"/>
              <a:gd name="connsiteX1" fmla="*/ 0 w 3238500"/>
              <a:gd name="connsiteY1" fmla="*/ 0 h 952500"/>
              <a:gd name="connsiteX2" fmla="*/ 3238500 w 3238500"/>
              <a:gd name="connsiteY2" fmla="*/ 952500 h 952500"/>
              <a:gd name="connsiteX3" fmla="*/ 165100 w 3238500"/>
              <a:gd name="connsiteY3" fmla="*/ 64135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38500" h="952500">
                <a:moveTo>
                  <a:pt x="165100" y="641350"/>
                </a:moveTo>
                <a:lnTo>
                  <a:pt x="0" y="0"/>
                </a:lnTo>
                <a:lnTo>
                  <a:pt x="3238500" y="952500"/>
                </a:lnTo>
                <a:lnTo>
                  <a:pt x="165100" y="641350"/>
                </a:lnTo>
                <a:close/>
              </a:path>
            </a:pathLst>
          </a:custGeom>
          <a:solidFill>
            <a:srgbClr val="E8020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7"/>
          <p:cNvSpPr/>
          <p:nvPr/>
        </p:nvSpPr>
        <p:spPr>
          <a:xfrm>
            <a:off x="0" y="4248150"/>
            <a:ext cx="9156700" cy="914400"/>
          </a:xfrm>
          <a:custGeom>
            <a:avLst/>
            <a:gdLst>
              <a:gd name="connsiteX0" fmla="*/ 0 w 9144000"/>
              <a:gd name="connsiteY0" fmla="*/ 908050 h 908050"/>
              <a:gd name="connsiteX1" fmla="*/ 0 w 9144000"/>
              <a:gd name="connsiteY1" fmla="*/ 0 h 908050"/>
              <a:gd name="connsiteX2" fmla="*/ 9144000 w 9144000"/>
              <a:gd name="connsiteY2" fmla="*/ 908050 h 908050"/>
              <a:gd name="connsiteX3" fmla="*/ 0 w 9144000"/>
              <a:gd name="connsiteY3" fmla="*/ 908050 h 908050"/>
              <a:gd name="connsiteX0" fmla="*/ 0 w 9156700"/>
              <a:gd name="connsiteY0" fmla="*/ 914400 h 914400"/>
              <a:gd name="connsiteX1" fmla="*/ 9156700 w 9156700"/>
              <a:gd name="connsiteY1" fmla="*/ 0 h 914400"/>
              <a:gd name="connsiteX2" fmla="*/ 9144000 w 9156700"/>
              <a:gd name="connsiteY2" fmla="*/ 914400 h 914400"/>
              <a:gd name="connsiteX3" fmla="*/ 0 w 9156700"/>
              <a:gd name="connsiteY3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56700" h="914400">
                <a:moveTo>
                  <a:pt x="0" y="914400"/>
                </a:moveTo>
                <a:lnTo>
                  <a:pt x="9156700" y="0"/>
                </a:lnTo>
                <a:lnTo>
                  <a:pt x="9144000" y="914400"/>
                </a:lnTo>
                <a:lnTo>
                  <a:pt x="0" y="914400"/>
                </a:lnTo>
                <a:close/>
              </a:path>
            </a:pathLst>
          </a:custGeom>
          <a:solidFill>
            <a:srgbClr val="E8020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CSUN_Logo.png"/>
          <p:cNvPicPr>
            <a:picLocks noGrp="1"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055" b="31055"/>
          <a:stretch>
            <a:fillRect/>
          </a:stretch>
        </p:blipFill>
        <p:spPr>
          <a:xfrm>
            <a:off x="7769598" y="4543988"/>
            <a:ext cx="912182" cy="345590"/>
          </a:xfrm>
          <a:custGeom>
            <a:avLst/>
            <a:gdLst>
              <a:gd name="connsiteX0" fmla="*/ 0 w 3699490"/>
              <a:gd name="connsiteY0" fmla="*/ 0 h 1977619"/>
              <a:gd name="connsiteX1" fmla="*/ 0 w 3699490"/>
              <a:gd name="connsiteY1" fmla="*/ 0 h 1977619"/>
              <a:gd name="connsiteX2" fmla="*/ 3699490 w 3699490"/>
              <a:gd name="connsiteY2" fmla="*/ 0 h 1977619"/>
              <a:gd name="connsiteX3" fmla="*/ 3699490 w 3699490"/>
              <a:gd name="connsiteY3" fmla="*/ 0 h 1977619"/>
              <a:gd name="connsiteX4" fmla="*/ 3699490 w 3699490"/>
              <a:gd name="connsiteY4" fmla="*/ 1977619 h 1977619"/>
              <a:gd name="connsiteX5" fmla="*/ 3699490 w 3699490"/>
              <a:gd name="connsiteY5" fmla="*/ 1977619 h 1977619"/>
              <a:gd name="connsiteX6" fmla="*/ 0 w 3699490"/>
              <a:gd name="connsiteY6" fmla="*/ 1977619 h 1977619"/>
              <a:gd name="connsiteX7" fmla="*/ 0 w 3699490"/>
              <a:gd name="connsiteY7" fmla="*/ 1977619 h 1977619"/>
              <a:gd name="connsiteX8" fmla="*/ 0 w 3699490"/>
              <a:gd name="connsiteY8" fmla="*/ 0 h 1977619"/>
              <a:gd name="connsiteX0" fmla="*/ 0 w 4118344"/>
              <a:gd name="connsiteY0" fmla="*/ 0 h 2331580"/>
              <a:gd name="connsiteX1" fmla="*/ 418854 w 4118344"/>
              <a:gd name="connsiteY1" fmla="*/ 353961 h 2331580"/>
              <a:gd name="connsiteX2" fmla="*/ 4118344 w 4118344"/>
              <a:gd name="connsiteY2" fmla="*/ 353961 h 2331580"/>
              <a:gd name="connsiteX3" fmla="*/ 4118344 w 4118344"/>
              <a:gd name="connsiteY3" fmla="*/ 353961 h 2331580"/>
              <a:gd name="connsiteX4" fmla="*/ 4118344 w 4118344"/>
              <a:gd name="connsiteY4" fmla="*/ 2331580 h 2331580"/>
              <a:gd name="connsiteX5" fmla="*/ 4118344 w 4118344"/>
              <a:gd name="connsiteY5" fmla="*/ 2331580 h 2331580"/>
              <a:gd name="connsiteX6" fmla="*/ 418854 w 4118344"/>
              <a:gd name="connsiteY6" fmla="*/ 2331580 h 2331580"/>
              <a:gd name="connsiteX7" fmla="*/ 418854 w 4118344"/>
              <a:gd name="connsiteY7" fmla="*/ 2331580 h 2331580"/>
              <a:gd name="connsiteX8" fmla="*/ 0 w 4118344"/>
              <a:gd name="connsiteY8" fmla="*/ 0 h 2331580"/>
              <a:gd name="connsiteX0" fmla="*/ 88491 w 4206835"/>
              <a:gd name="connsiteY0" fmla="*/ 0 h 5157371"/>
              <a:gd name="connsiteX1" fmla="*/ 50734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353961 h 5157371"/>
              <a:gd name="connsiteX4" fmla="*/ 4206835 w 4206835"/>
              <a:gd name="connsiteY4" fmla="*/ 2331580 h 5157371"/>
              <a:gd name="connsiteX5" fmla="*/ 4206835 w 4206835"/>
              <a:gd name="connsiteY5" fmla="*/ 2331580 h 5157371"/>
              <a:gd name="connsiteX6" fmla="*/ 507345 w 4206835"/>
              <a:gd name="connsiteY6" fmla="*/ 2331580 h 5157371"/>
              <a:gd name="connsiteX7" fmla="*/ 0 w 4206835"/>
              <a:gd name="connsiteY7" fmla="*/ 5157371 h 5157371"/>
              <a:gd name="connsiteX8" fmla="*/ 88491 w 4206835"/>
              <a:gd name="connsiteY8" fmla="*/ 0 h 5157371"/>
              <a:gd name="connsiteX0" fmla="*/ 88491 w 4206835"/>
              <a:gd name="connsiteY0" fmla="*/ 0 h 5157371"/>
              <a:gd name="connsiteX1" fmla="*/ 420683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2331580 h 5157371"/>
              <a:gd name="connsiteX4" fmla="*/ 4206835 w 4206835"/>
              <a:gd name="connsiteY4" fmla="*/ 2331580 h 5157371"/>
              <a:gd name="connsiteX5" fmla="*/ 507345 w 4206835"/>
              <a:gd name="connsiteY5" fmla="*/ 2331580 h 5157371"/>
              <a:gd name="connsiteX6" fmla="*/ 0 w 4206835"/>
              <a:gd name="connsiteY6" fmla="*/ 5157371 h 5157371"/>
              <a:gd name="connsiteX7" fmla="*/ 88491 w 4206835"/>
              <a:gd name="connsiteY7" fmla="*/ 0 h 5157371"/>
              <a:gd name="connsiteX0" fmla="*/ 88491 w 4206835"/>
              <a:gd name="connsiteY0" fmla="*/ 0 h 5157371"/>
              <a:gd name="connsiteX1" fmla="*/ 420683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2331580 h 5157371"/>
              <a:gd name="connsiteX4" fmla="*/ 4206835 w 4206835"/>
              <a:gd name="connsiteY4" fmla="*/ 2331580 h 5157371"/>
              <a:gd name="connsiteX5" fmla="*/ 0 w 4206835"/>
              <a:gd name="connsiteY5" fmla="*/ 5157371 h 5157371"/>
              <a:gd name="connsiteX6" fmla="*/ 88491 w 4206835"/>
              <a:gd name="connsiteY6" fmla="*/ 0 h 5157371"/>
              <a:gd name="connsiteX0" fmla="*/ 88491 w 4814468"/>
              <a:gd name="connsiteY0" fmla="*/ 5900 h 5163271"/>
              <a:gd name="connsiteX1" fmla="*/ 4206835 w 4814468"/>
              <a:gd name="connsiteY1" fmla="*/ 359861 h 5163271"/>
              <a:gd name="connsiteX2" fmla="*/ 4814468 w 4814468"/>
              <a:gd name="connsiteY2" fmla="*/ 0 h 5163271"/>
              <a:gd name="connsiteX3" fmla="*/ 4206835 w 4814468"/>
              <a:gd name="connsiteY3" fmla="*/ 2337480 h 5163271"/>
              <a:gd name="connsiteX4" fmla="*/ 4206835 w 4814468"/>
              <a:gd name="connsiteY4" fmla="*/ 2337480 h 5163271"/>
              <a:gd name="connsiteX5" fmla="*/ 0 w 4814468"/>
              <a:gd name="connsiteY5" fmla="*/ 5163271 h 5163271"/>
              <a:gd name="connsiteX6" fmla="*/ 88491 w 4814468"/>
              <a:gd name="connsiteY6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06835 w 4814468"/>
              <a:gd name="connsiteY2" fmla="*/ 2337480 h 5163271"/>
              <a:gd name="connsiteX3" fmla="*/ 4206835 w 4814468"/>
              <a:gd name="connsiteY3" fmla="*/ 2337480 h 5163271"/>
              <a:gd name="connsiteX4" fmla="*/ 0 w 4814468"/>
              <a:gd name="connsiteY4" fmla="*/ 5163271 h 5163271"/>
              <a:gd name="connsiteX5" fmla="*/ 88491 w 4814468"/>
              <a:gd name="connsiteY5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06835 w 4814468"/>
              <a:gd name="connsiteY2" fmla="*/ 2337480 h 5163271"/>
              <a:gd name="connsiteX3" fmla="*/ 4265829 w 4814468"/>
              <a:gd name="connsiteY3" fmla="*/ 5151472 h 5163271"/>
              <a:gd name="connsiteX4" fmla="*/ 0 w 4814468"/>
              <a:gd name="connsiteY4" fmla="*/ 5163271 h 5163271"/>
              <a:gd name="connsiteX5" fmla="*/ 88491 w 4814468"/>
              <a:gd name="connsiteY5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65829 w 4814468"/>
              <a:gd name="connsiteY2" fmla="*/ 5151472 h 5163271"/>
              <a:gd name="connsiteX3" fmla="*/ 0 w 4814468"/>
              <a:gd name="connsiteY3" fmla="*/ 5163271 h 5163271"/>
              <a:gd name="connsiteX4" fmla="*/ 88491 w 4814468"/>
              <a:gd name="connsiteY4" fmla="*/ 5900 h 5163271"/>
              <a:gd name="connsiteX0" fmla="*/ 0 w 9168191"/>
              <a:gd name="connsiteY0" fmla="*/ 17699 h 5163271"/>
              <a:gd name="connsiteX1" fmla="*/ 9168191 w 9168191"/>
              <a:gd name="connsiteY1" fmla="*/ 0 h 5163271"/>
              <a:gd name="connsiteX2" fmla="*/ 8619552 w 9168191"/>
              <a:gd name="connsiteY2" fmla="*/ 5151472 h 5163271"/>
              <a:gd name="connsiteX3" fmla="*/ 4353723 w 9168191"/>
              <a:gd name="connsiteY3" fmla="*/ 5163271 h 5163271"/>
              <a:gd name="connsiteX4" fmla="*/ 0 w 9168191"/>
              <a:gd name="connsiteY4" fmla="*/ 17699 h 5163271"/>
              <a:gd name="connsiteX0" fmla="*/ 0 w 9168191"/>
              <a:gd name="connsiteY0" fmla="*/ 17699 h 5151473"/>
              <a:gd name="connsiteX1" fmla="*/ 9168191 w 9168191"/>
              <a:gd name="connsiteY1" fmla="*/ 0 h 5151473"/>
              <a:gd name="connsiteX2" fmla="*/ 8619552 w 9168191"/>
              <a:gd name="connsiteY2" fmla="*/ 5151472 h 5151473"/>
              <a:gd name="connsiteX3" fmla="*/ 5898 w 9168191"/>
              <a:gd name="connsiteY3" fmla="*/ 5151473 h 5151473"/>
              <a:gd name="connsiteX4" fmla="*/ 0 w 9168191"/>
              <a:gd name="connsiteY4" fmla="*/ 17699 h 5151473"/>
              <a:gd name="connsiteX0" fmla="*/ 0 w 8619552"/>
              <a:gd name="connsiteY0" fmla="*/ 5901 h 5139675"/>
              <a:gd name="connsiteX1" fmla="*/ 3905967 w 8619552"/>
              <a:gd name="connsiteY1" fmla="*/ 0 h 5139675"/>
              <a:gd name="connsiteX2" fmla="*/ 8619552 w 8619552"/>
              <a:gd name="connsiteY2" fmla="*/ 5139674 h 5139675"/>
              <a:gd name="connsiteX3" fmla="*/ 5898 w 8619552"/>
              <a:gd name="connsiteY3" fmla="*/ 5139675 h 5139675"/>
              <a:gd name="connsiteX4" fmla="*/ 0 w 8619552"/>
              <a:gd name="connsiteY4" fmla="*/ 5901 h 5139675"/>
              <a:gd name="connsiteX0" fmla="*/ 0 w 3905967"/>
              <a:gd name="connsiteY0" fmla="*/ 5901 h 5151473"/>
              <a:gd name="connsiteX1" fmla="*/ 3905967 w 3905967"/>
              <a:gd name="connsiteY1" fmla="*/ 0 h 5151473"/>
              <a:gd name="connsiteX2" fmla="*/ 3599201 w 3905967"/>
              <a:gd name="connsiteY2" fmla="*/ 5151473 h 5151473"/>
              <a:gd name="connsiteX3" fmla="*/ 5898 w 3905967"/>
              <a:gd name="connsiteY3" fmla="*/ 5139675 h 5151473"/>
              <a:gd name="connsiteX4" fmla="*/ 0 w 3905967"/>
              <a:gd name="connsiteY4" fmla="*/ 5901 h 5151473"/>
              <a:gd name="connsiteX0" fmla="*/ 0 w 3929564"/>
              <a:gd name="connsiteY0" fmla="*/ 5901 h 5151473"/>
              <a:gd name="connsiteX1" fmla="*/ 3929564 w 3929564"/>
              <a:gd name="connsiteY1" fmla="*/ 0 h 5151473"/>
              <a:gd name="connsiteX2" fmla="*/ 3599201 w 3929564"/>
              <a:gd name="connsiteY2" fmla="*/ 5151473 h 5151473"/>
              <a:gd name="connsiteX3" fmla="*/ 5898 w 3929564"/>
              <a:gd name="connsiteY3" fmla="*/ 5139675 h 5151473"/>
              <a:gd name="connsiteX4" fmla="*/ 0 w 3929564"/>
              <a:gd name="connsiteY4" fmla="*/ 5901 h 5151473"/>
              <a:gd name="connsiteX0" fmla="*/ 0 w 3929564"/>
              <a:gd name="connsiteY0" fmla="*/ 5901 h 5139675"/>
              <a:gd name="connsiteX1" fmla="*/ 3929564 w 3929564"/>
              <a:gd name="connsiteY1" fmla="*/ 0 h 5139675"/>
              <a:gd name="connsiteX2" fmla="*/ 3292435 w 3929564"/>
              <a:gd name="connsiteY2" fmla="*/ 2567555 h 5139675"/>
              <a:gd name="connsiteX3" fmla="*/ 5898 w 3929564"/>
              <a:gd name="connsiteY3" fmla="*/ 5139675 h 5139675"/>
              <a:gd name="connsiteX4" fmla="*/ 0 w 3929564"/>
              <a:gd name="connsiteY4" fmla="*/ 5901 h 5139675"/>
              <a:gd name="connsiteX0" fmla="*/ 5900 w 3935464"/>
              <a:gd name="connsiteY0" fmla="*/ 5901 h 2573456"/>
              <a:gd name="connsiteX1" fmla="*/ 3935464 w 3935464"/>
              <a:gd name="connsiteY1" fmla="*/ 0 h 2573456"/>
              <a:gd name="connsiteX2" fmla="*/ 3298335 w 3935464"/>
              <a:gd name="connsiteY2" fmla="*/ 2567555 h 2573456"/>
              <a:gd name="connsiteX3" fmla="*/ 0 w 3935464"/>
              <a:gd name="connsiteY3" fmla="*/ 2573456 h 2573456"/>
              <a:gd name="connsiteX4" fmla="*/ 5900 w 3935464"/>
              <a:gd name="connsiteY4" fmla="*/ 5901 h 2573456"/>
              <a:gd name="connsiteX0" fmla="*/ 289069 w 3935464"/>
              <a:gd name="connsiteY0" fmla="*/ 471950 h 2573456"/>
              <a:gd name="connsiteX1" fmla="*/ 3935464 w 3935464"/>
              <a:gd name="connsiteY1" fmla="*/ 0 h 2573456"/>
              <a:gd name="connsiteX2" fmla="*/ 3298335 w 3935464"/>
              <a:gd name="connsiteY2" fmla="*/ 2567555 h 2573456"/>
              <a:gd name="connsiteX3" fmla="*/ 0 w 3935464"/>
              <a:gd name="connsiteY3" fmla="*/ 2573456 h 2573456"/>
              <a:gd name="connsiteX4" fmla="*/ 289069 w 3935464"/>
              <a:gd name="connsiteY4" fmla="*/ 471950 h 2573456"/>
              <a:gd name="connsiteX0" fmla="*/ 17 w 3646412"/>
              <a:gd name="connsiteY0" fmla="*/ 471950 h 3470158"/>
              <a:gd name="connsiteX1" fmla="*/ 3646412 w 3646412"/>
              <a:gd name="connsiteY1" fmla="*/ 0 h 3470158"/>
              <a:gd name="connsiteX2" fmla="*/ 3009283 w 3646412"/>
              <a:gd name="connsiteY2" fmla="*/ 2567555 h 3470158"/>
              <a:gd name="connsiteX3" fmla="*/ 171098 w 3646412"/>
              <a:gd name="connsiteY3" fmla="*/ 3470158 h 3470158"/>
              <a:gd name="connsiteX4" fmla="*/ 17 w 3646412"/>
              <a:gd name="connsiteY4" fmla="*/ 471950 h 3470158"/>
              <a:gd name="connsiteX0" fmla="*/ 17 w 3646412"/>
              <a:gd name="connsiteY0" fmla="*/ 471950 h 3859514"/>
              <a:gd name="connsiteX1" fmla="*/ 3646412 w 3646412"/>
              <a:gd name="connsiteY1" fmla="*/ 0 h 3859514"/>
              <a:gd name="connsiteX2" fmla="*/ 3369144 w 3646412"/>
              <a:gd name="connsiteY2" fmla="*/ 3859514 h 3859514"/>
              <a:gd name="connsiteX3" fmla="*/ 171098 w 3646412"/>
              <a:gd name="connsiteY3" fmla="*/ 3470158 h 3859514"/>
              <a:gd name="connsiteX4" fmla="*/ 17 w 3646412"/>
              <a:gd name="connsiteY4" fmla="*/ 471950 h 3859514"/>
              <a:gd name="connsiteX0" fmla="*/ 17 w 3434035"/>
              <a:gd name="connsiteY0" fmla="*/ 5901 h 3393465"/>
              <a:gd name="connsiteX1" fmla="*/ 3434035 w 3434035"/>
              <a:gd name="connsiteY1" fmla="*/ 0 h 3393465"/>
              <a:gd name="connsiteX2" fmla="*/ 3369144 w 3434035"/>
              <a:gd name="connsiteY2" fmla="*/ 3393465 h 3393465"/>
              <a:gd name="connsiteX3" fmla="*/ 171098 w 3434035"/>
              <a:gd name="connsiteY3" fmla="*/ 3004109 h 3393465"/>
              <a:gd name="connsiteX4" fmla="*/ 17 w 3434035"/>
              <a:gd name="connsiteY4" fmla="*/ 5901 h 3393465"/>
              <a:gd name="connsiteX0" fmla="*/ 32 w 3434050"/>
              <a:gd name="connsiteY0" fmla="*/ 5901 h 3393465"/>
              <a:gd name="connsiteX1" fmla="*/ 3434050 w 3434050"/>
              <a:gd name="connsiteY1" fmla="*/ 0 h 3393465"/>
              <a:gd name="connsiteX2" fmla="*/ 3369159 w 3434050"/>
              <a:gd name="connsiteY2" fmla="*/ 3393465 h 3393465"/>
              <a:gd name="connsiteX3" fmla="*/ 171113 w 3434050"/>
              <a:gd name="connsiteY3" fmla="*/ 3004109 h 3393465"/>
              <a:gd name="connsiteX4" fmla="*/ 32 w 3434050"/>
              <a:gd name="connsiteY4" fmla="*/ 5901 h 3393465"/>
              <a:gd name="connsiteX0" fmla="*/ 0 w 3434018"/>
              <a:gd name="connsiteY0" fmla="*/ 5901 h 3393465"/>
              <a:gd name="connsiteX1" fmla="*/ 3434018 w 3434018"/>
              <a:gd name="connsiteY1" fmla="*/ 0 h 3393465"/>
              <a:gd name="connsiteX2" fmla="*/ 3369127 w 3434018"/>
              <a:gd name="connsiteY2" fmla="*/ 3393465 h 3393465"/>
              <a:gd name="connsiteX3" fmla="*/ 171081 w 3434018"/>
              <a:gd name="connsiteY3" fmla="*/ 3004109 h 3393465"/>
              <a:gd name="connsiteX4" fmla="*/ 0 w 3434018"/>
              <a:gd name="connsiteY4" fmla="*/ 5901 h 3393465"/>
              <a:gd name="connsiteX0" fmla="*/ 0 w 3434018"/>
              <a:gd name="connsiteY0" fmla="*/ 2 h 3393465"/>
              <a:gd name="connsiteX1" fmla="*/ 3434018 w 3434018"/>
              <a:gd name="connsiteY1" fmla="*/ 0 h 3393465"/>
              <a:gd name="connsiteX2" fmla="*/ 3369127 w 3434018"/>
              <a:gd name="connsiteY2" fmla="*/ 3393465 h 3393465"/>
              <a:gd name="connsiteX3" fmla="*/ 171081 w 3434018"/>
              <a:gd name="connsiteY3" fmla="*/ 3004109 h 3393465"/>
              <a:gd name="connsiteX4" fmla="*/ 0 w 3434018"/>
              <a:gd name="connsiteY4" fmla="*/ 2 h 3393465"/>
              <a:gd name="connsiteX0" fmla="*/ 0 w 8731638"/>
              <a:gd name="connsiteY0" fmla="*/ 0 h 3393463"/>
              <a:gd name="connsiteX1" fmla="*/ 8731638 w 8731638"/>
              <a:gd name="connsiteY1" fmla="*/ 1834697 h 3393463"/>
              <a:gd name="connsiteX2" fmla="*/ 3369127 w 8731638"/>
              <a:gd name="connsiteY2" fmla="*/ 3393463 h 3393463"/>
              <a:gd name="connsiteX3" fmla="*/ 171081 w 8731638"/>
              <a:gd name="connsiteY3" fmla="*/ 3004107 h 3393463"/>
              <a:gd name="connsiteX4" fmla="*/ 0 w 8731638"/>
              <a:gd name="connsiteY4" fmla="*/ 0 h 3393463"/>
              <a:gd name="connsiteX0" fmla="*/ 3958468 w 8560557"/>
              <a:gd name="connsiteY0" fmla="*/ 0 h 2325680"/>
              <a:gd name="connsiteX1" fmla="*/ 8560557 w 8560557"/>
              <a:gd name="connsiteY1" fmla="*/ 766914 h 2325680"/>
              <a:gd name="connsiteX2" fmla="*/ 3198046 w 8560557"/>
              <a:gd name="connsiteY2" fmla="*/ 2325680 h 2325680"/>
              <a:gd name="connsiteX3" fmla="*/ 0 w 8560557"/>
              <a:gd name="connsiteY3" fmla="*/ 1936324 h 2325680"/>
              <a:gd name="connsiteX4" fmla="*/ 3958468 w 8560557"/>
              <a:gd name="connsiteY4" fmla="*/ 0 h 2325680"/>
              <a:gd name="connsiteX0" fmla="*/ 4577901 w 9179990"/>
              <a:gd name="connsiteY0" fmla="*/ 0 h 2325680"/>
              <a:gd name="connsiteX1" fmla="*/ 9179990 w 9179990"/>
              <a:gd name="connsiteY1" fmla="*/ 766914 h 2325680"/>
              <a:gd name="connsiteX2" fmla="*/ 3817479 w 9179990"/>
              <a:gd name="connsiteY2" fmla="*/ 2325680 h 2325680"/>
              <a:gd name="connsiteX3" fmla="*/ 0 w 9179990"/>
              <a:gd name="connsiteY3" fmla="*/ 774151 h 2325680"/>
              <a:gd name="connsiteX4" fmla="*/ 4577901 w 9179990"/>
              <a:gd name="connsiteY4" fmla="*/ 0 h 2325680"/>
              <a:gd name="connsiteX0" fmla="*/ 4577901 w 9179990"/>
              <a:gd name="connsiteY0" fmla="*/ 0 h 3464255"/>
              <a:gd name="connsiteX1" fmla="*/ 9179990 w 9179990"/>
              <a:gd name="connsiteY1" fmla="*/ 766914 h 3464255"/>
              <a:gd name="connsiteX2" fmla="*/ 24194 w 9179990"/>
              <a:gd name="connsiteY2" fmla="*/ 3464255 h 3464255"/>
              <a:gd name="connsiteX3" fmla="*/ 0 w 9179990"/>
              <a:gd name="connsiteY3" fmla="*/ 774151 h 3464255"/>
              <a:gd name="connsiteX4" fmla="*/ 4577901 w 9179990"/>
              <a:gd name="connsiteY4" fmla="*/ 0 h 3464255"/>
              <a:gd name="connsiteX0" fmla="*/ 4577901 w 9179990"/>
              <a:gd name="connsiteY0" fmla="*/ 0 h 3464255"/>
              <a:gd name="connsiteX1" fmla="*/ 9179990 w 9179990"/>
              <a:gd name="connsiteY1" fmla="*/ 766914 h 3464255"/>
              <a:gd name="connsiteX2" fmla="*/ 4721064 w 9179990"/>
              <a:gd name="connsiteY2" fmla="*/ 2077954 h 3464255"/>
              <a:gd name="connsiteX3" fmla="*/ 24194 w 9179990"/>
              <a:gd name="connsiteY3" fmla="*/ 3464255 h 3464255"/>
              <a:gd name="connsiteX4" fmla="*/ 0 w 9179990"/>
              <a:gd name="connsiteY4" fmla="*/ 774151 h 3464255"/>
              <a:gd name="connsiteX5" fmla="*/ 4577901 w 9179990"/>
              <a:gd name="connsiteY5" fmla="*/ 0 h 3464255"/>
              <a:gd name="connsiteX0" fmla="*/ 4577901 w 9179990"/>
              <a:gd name="connsiteY0" fmla="*/ 0 h 3464255"/>
              <a:gd name="connsiteX1" fmla="*/ 9179990 w 9179990"/>
              <a:gd name="connsiteY1" fmla="*/ 766914 h 3464255"/>
              <a:gd name="connsiteX2" fmla="*/ 9157379 w 9179990"/>
              <a:gd name="connsiteY2" fmla="*/ 3458403 h 3464255"/>
              <a:gd name="connsiteX3" fmla="*/ 24194 w 9179990"/>
              <a:gd name="connsiteY3" fmla="*/ 3464255 h 3464255"/>
              <a:gd name="connsiteX4" fmla="*/ 0 w 9179990"/>
              <a:gd name="connsiteY4" fmla="*/ 774151 h 3464255"/>
              <a:gd name="connsiteX5" fmla="*/ 4577901 w 9179990"/>
              <a:gd name="connsiteY5" fmla="*/ 0 h 3464255"/>
              <a:gd name="connsiteX0" fmla="*/ 4577901 w 9195479"/>
              <a:gd name="connsiteY0" fmla="*/ 0 h 3483803"/>
              <a:gd name="connsiteX1" fmla="*/ 9179990 w 9195479"/>
              <a:gd name="connsiteY1" fmla="*/ 766914 h 3483803"/>
              <a:gd name="connsiteX2" fmla="*/ 9195479 w 9195479"/>
              <a:gd name="connsiteY2" fmla="*/ 3483803 h 3483803"/>
              <a:gd name="connsiteX3" fmla="*/ 24194 w 9195479"/>
              <a:gd name="connsiteY3" fmla="*/ 3464255 h 3483803"/>
              <a:gd name="connsiteX4" fmla="*/ 0 w 9195479"/>
              <a:gd name="connsiteY4" fmla="*/ 774151 h 3483803"/>
              <a:gd name="connsiteX5" fmla="*/ 4577901 w 9195479"/>
              <a:gd name="connsiteY5" fmla="*/ 0 h 3483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5479" h="3483803">
                <a:moveTo>
                  <a:pt x="4577901" y="0"/>
                </a:moveTo>
                <a:lnTo>
                  <a:pt x="9179990" y="766914"/>
                </a:lnTo>
                <a:lnTo>
                  <a:pt x="9195479" y="3483803"/>
                </a:lnTo>
                <a:lnTo>
                  <a:pt x="24194" y="3464255"/>
                </a:lnTo>
                <a:lnTo>
                  <a:pt x="0" y="774151"/>
                </a:lnTo>
                <a:lnTo>
                  <a:pt x="4577901" y="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91083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2"/>
          <p:cNvSpPr>
            <a:spLocks noGrp="1"/>
          </p:cNvSpPr>
          <p:nvPr>
            <p:ph type="body" sz="quarter" idx="4294967295"/>
          </p:nvPr>
        </p:nvSpPr>
        <p:spPr>
          <a:xfrm>
            <a:off x="2579224" y="267611"/>
            <a:ext cx="3586163" cy="741000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</a:lstStyle>
          <a:p>
            <a:pPr algn="ctr"/>
            <a:r>
              <a:rPr lang="en-US" dirty="0" smtClean="0">
                <a:solidFill>
                  <a:srgbClr val="E80202"/>
                </a:solidFill>
                <a:latin typeface="ATC Overlook Heavy"/>
                <a:cs typeface="ATC Overlook Heavy"/>
              </a:rPr>
              <a:t>Agenda </a:t>
            </a:r>
            <a:endParaRPr lang="en-US" b="0" i="0" dirty="0">
              <a:solidFill>
                <a:srgbClr val="E80202"/>
              </a:solidFill>
              <a:latin typeface="ATC Overlook Heavy"/>
              <a:cs typeface="ATC Overlook Heavy"/>
            </a:endParaRPr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1441048" y="1208116"/>
            <a:ext cx="6036197" cy="225552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 smtClean="0">
                <a:solidFill>
                  <a:schemeClr val="tx1"/>
                </a:solidFill>
              </a:rPr>
              <a:t>Additional Employment Policy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Automated Additional Pay System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How to Use the System </a:t>
            </a:r>
          </a:p>
          <a:p>
            <a:endParaRPr lang="en-US" sz="1200" b="0" i="0" dirty="0">
              <a:solidFill>
                <a:schemeClr val="tx1"/>
              </a:solidFill>
              <a:latin typeface="FS Lola"/>
              <a:cs typeface="FS Lola"/>
            </a:endParaRPr>
          </a:p>
        </p:txBody>
      </p:sp>
      <p:sp>
        <p:nvSpPr>
          <p:cNvPr id="9" name="Right Triangle 7"/>
          <p:cNvSpPr/>
          <p:nvPr/>
        </p:nvSpPr>
        <p:spPr>
          <a:xfrm>
            <a:off x="0" y="4229100"/>
            <a:ext cx="9156700" cy="914400"/>
          </a:xfrm>
          <a:custGeom>
            <a:avLst/>
            <a:gdLst>
              <a:gd name="connsiteX0" fmla="*/ 0 w 9144000"/>
              <a:gd name="connsiteY0" fmla="*/ 908050 h 908050"/>
              <a:gd name="connsiteX1" fmla="*/ 0 w 9144000"/>
              <a:gd name="connsiteY1" fmla="*/ 0 h 908050"/>
              <a:gd name="connsiteX2" fmla="*/ 9144000 w 9144000"/>
              <a:gd name="connsiteY2" fmla="*/ 908050 h 908050"/>
              <a:gd name="connsiteX3" fmla="*/ 0 w 9144000"/>
              <a:gd name="connsiteY3" fmla="*/ 908050 h 908050"/>
              <a:gd name="connsiteX0" fmla="*/ 0 w 9156700"/>
              <a:gd name="connsiteY0" fmla="*/ 914400 h 914400"/>
              <a:gd name="connsiteX1" fmla="*/ 9156700 w 9156700"/>
              <a:gd name="connsiteY1" fmla="*/ 0 h 914400"/>
              <a:gd name="connsiteX2" fmla="*/ 9144000 w 9156700"/>
              <a:gd name="connsiteY2" fmla="*/ 914400 h 914400"/>
              <a:gd name="connsiteX3" fmla="*/ 0 w 9156700"/>
              <a:gd name="connsiteY3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56700" h="914400">
                <a:moveTo>
                  <a:pt x="0" y="914400"/>
                </a:moveTo>
                <a:lnTo>
                  <a:pt x="9156700" y="0"/>
                </a:lnTo>
                <a:lnTo>
                  <a:pt x="9144000" y="914400"/>
                </a:lnTo>
                <a:lnTo>
                  <a:pt x="0" y="914400"/>
                </a:lnTo>
                <a:close/>
              </a:path>
            </a:pathLst>
          </a:custGeom>
          <a:solidFill>
            <a:srgbClr val="E8020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6"/>
          <p:cNvSpPr/>
          <p:nvPr/>
        </p:nvSpPr>
        <p:spPr>
          <a:xfrm>
            <a:off x="0" y="3940420"/>
            <a:ext cx="3181350" cy="1212850"/>
          </a:xfrm>
          <a:custGeom>
            <a:avLst/>
            <a:gdLst>
              <a:gd name="connsiteX0" fmla="*/ 0 w 2870200"/>
              <a:gd name="connsiteY0" fmla="*/ 1212850 h 1212850"/>
              <a:gd name="connsiteX1" fmla="*/ 0 w 2870200"/>
              <a:gd name="connsiteY1" fmla="*/ 0 h 1212850"/>
              <a:gd name="connsiteX2" fmla="*/ 2870200 w 2870200"/>
              <a:gd name="connsiteY2" fmla="*/ 1212850 h 1212850"/>
              <a:gd name="connsiteX3" fmla="*/ 0 w 2870200"/>
              <a:gd name="connsiteY3" fmla="*/ 1212850 h 1212850"/>
              <a:gd name="connsiteX0" fmla="*/ 0 w 2324100"/>
              <a:gd name="connsiteY0" fmla="*/ 1212850 h 1212850"/>
              <a:gd name="connsiteX1" fmla="*/ 0 w 2324100"/>
              <a:gd name="connsiteY1" fmla="*/ 0 h 1212850"/>
              <a:gd name="connsiteX2" fmla="*/ 2324100 w 2324100"/>
              <a:gd name="connsiteY2" fmla="*/ 984250 h 1212850"/>
              <a:gd name="connsiteX3" fmla="*/ 0 w 2324100"/>
              <a:gd name="connsiteY3" fmla="*/ 1212850 h 1212850"/>
              <a:gd name="connsiteX0" fmla="*/ 0 w 3181350"/>
              <a:gd name="connsiteY0" fmla="*/ 1212850 h 1212850"/>
              <a:gd name="connsiteX1" fmla="*/ 0 w 3181350"/>
              <a:gd name="connsiteY1" fmla="*/ 0 h 1212850"/>
              <a:gd name="connsiteX2" fmla="*/ 3181350 w 3181350"/>
              <a:gd name="connsiteY2" fmla="*/ 895350 h 1212850"/>
              <a:gd name="connsiteX3" fmla="*/ 0 w 3181350"/>
              <a:gd name="connsiteY3" fmla="*/ 1212850 h 1212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81350" h="1212850">
                <a:moveTo>
                  <a:pt x="0" y="1212850"/>
                </a:moveTo>
                <a:lnTo>
                  <a:pt x="0" y="0"/>
                </a:lnTo>
                <a:lnTo>
                  <a:pt x="3181350" y="895350"/>
                </a:lnTo>
                <a:lnTo>
                  <a:pt x="0" y="1212850"/>
                </a:lnTo>
                <a:close/>
              </a:path>
            </a:pathLst>
          </a:custGeom>
          <a:solidFill>
            <a:srgbClr val="E8020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CSUN_Logo.png"/>
          <p:cNvPicPr>
            <a:picLocks noGrp="1"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055" b="31055"/>
          <a:stretch>
            <a:fillRect/>
          </a:stretch>
        </p:blipFill>
        <p:spPr>
          <a:xfrm>
            <a:off x="7769598" y="4543988"/>
            <a:ext cx="912182" cy="345590"/>
          </a:xfrm>
          <a:custGeom>
            <a:avLst/>
            <a:gdLst>
              <a:gd name="connsiteX0" fmla="*/ 0 w 3699490"/>
              <a:gd name="connsiteY0" fmla="*/ 0 h 1977619"/>
              <a:gd name="connsiteX1" fmla="*/ 0 w 3699490"/>
              <a:gd name="connsiteY1" fmla="*/ 0 h 1977619"/>
              <a:gd name="connsiteX2" fmla="*/ 3699490 w 3699490"/>
              <a:gd name="connsiteY2" fmla="*/ 0 h 1977619"/>
              <a:gd name="connsiteX3" fmla="*/ 3699490 w 3699490"/>
              <a:gd name="connsiteY3" fmla="*/ 0 h 1977619"/>
              <a:gd name="connsiteX4" fmla="*/ 3699490 w 3699490"/>
              <a:gd name="connsiteY4" fmla="*/ 1977619 h 1977619"/>
              <a:gd name="connsiteX5" fmla="*/ 3699490 w 3699490"/>
              <a:gd name="connsiteY5" fmla="*/ 1977619 h 1977619"/>
              <a:gd name="connsiteX6" fmla="*/ 0 w 3699490"/>
              <a:gd name="connsiteY6" fmla="*/ 1977619 h 1977619"/>
              <a:gd name="connsiteX7" fmla="*/ 0 w 3699490"/>
              <a:gd name="connsiteY7" fmla="*/ 1977619 h 1977619"/>
              <a:gd name="connsiteX8" fmla="*/ 0 w 3699490"/>
              <a:gd name="connsiteY8" fmla="*/ 0 h 1977619"/>
              <a:gd name="connsiteX0" fmla="*/ 0 w 4118344"/>
              <a:gd name="connsiteY0" fmla="*/ 0 h 2331580"/>
              <a:gd name="connsiteX1" fmla="*/ 418854 w 4118344"/>
              <a:gd name="connsiteY1" fmla="*/ 353961 h 2331580"/>
              <a:gd name="connsiteX2" fmla="*/ 4118344 w 4118344"/>
              <a:gd name="connsiteY2" fmla="*/ 353961 h 2331580"/>
              <a:gd name="connsiteX3" fmla="*/ 4118344 w 4118344"/>
              <a:gd name="connsiteY3" fmla="*/ 353961 h 2331580"/>
              <a:gd name="connsiteX4" fmla="*/ 4118344 w 4118344"/>
              <a:gd name="connsiteY4" fmla="*/ 2331580 h 2331580"/>
              <a:gd name="connsiteX5" fmla="*/ 4118344 w 4118344"/>
              <a:gd name="connsiteY5" fmla="*/ 2331580 h 2331580"/>
              <a:gd name="connsiteX6" fmla="*/ 418854 w 4118344"/>
              <a:gd name="connsiteY6" fmla="*/ 2331580 h 2331580"/>
              <a:gd name="connsiteX7" fmla="*/ 418854 w 4118344"/>
              <a:gd name="connsiteY7" fmla="*/ 2331580 h 2331580"/>
              <a:gd name="connsiteX8" fmla="*/ 0 w 4118344"/>
              <a:gd name="connsiteY8" fmla="*/ 0 h 2331580"/>
              <a:gd name="connsiteX0" fmla="*/ 88491 w 4206835"/>
              <a:gd name="connsiteY0" fmla="*/ 0 h 5157371"/>
              <a:gd name="connsiteX1" fmla="*/ 50734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353961 h 5157371"/>
              <a:gd name="connsiteX4" fmla="*/ 4206835 w 4206835"/>
              <a:gd name="connsiteY4" fmla="*/ 2331580 h 5157371"/>
              <a:gd name="connsiteX5" fmla="*/ 4206835 w 4206835"/>
              <a:gd name="connsiteY5" fmla="*/ 2331580 h 5157371"/>
              <a:gd name="connsiteX6" fmla="*/ 507345 w 4206835"/>
              <a:gd name="connsiteY6" fmla="*/ 2331580 h 5157371"/>
              <a:gd name="connsiteX7" fmla="*/ 0 w 4206835"/>
              <a:gd name="connsiteY7" fmla="*/ 5157371 h 5157371"/>
              <a:gd name="connsiteX8" fmla="*/ 88491 w 4206835"/>
              <a:gd name="connsiteY8" fmla="*/ 0 h 5157371"/>
              <a:gd name="connsiteX0" fmla="*/ 88491 w 4206835"/>
              <a:gd name="connsiteY0" fmla="*/ 0 h 5157371"/>
              <a:gd name="connsiteX1" fmla="*/ 420683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2331580 h 5157371"/>
              <a:gd name="connsiteX4" fmla="*/ 4206835 w 4206835"/>
              <a:gd name="connsiteY4" fmla="*/ 2331580 h 5157371"/>
              <a:gd name="connsiteX5" fmla="*/ 507345 w 4206835"/>
              <a:gd name="connsiteY5" fmla="*/ 2331580 h 5157371"/>
              <a:gd name="connsiteX6" fmla="*/ 0 w 4206835"/>
              <a:gd name="connsiteY6" fmla="*/ 5157371 h 5157371"/>
              <a:gd name="connsiteX7" fmla="*/ 88491 w 4206835"/>
              <a:gd name="connsiteY7" fmla="*/ 0 h 5157371"/>
              <a:gd name="connsiteX0" fmla="*/ 88491 w 4206835"/>
              <a:gd name="connsiteY0" fmla="*/ 0 h 5157371"/>
              <a:gd name="connsiteX1" fmla="*/ 420683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2331580 h 5157371"/>
              <a:gd name="connsiteX4" fmla="*/ 4206835 w 4206835"/>
              <a:gd name="connsiteY4" fmla="*/ 2331580 h 5157371"/>
              <a:gd name="connsiteX5" fmla="*/ 0 w 4206835"/>
              <a:gd name="connsiteY5" fmla="*/ 5157371 h 5157371"/>
              <a:gd name="connsiteX6" fmla="*/ 88491 w 4206835"/>
              <a:gd name="connsiteY6" fmla="*/ 0 h 5157371"/>
              <a:gd name="connsiteX0" fmla="*/ 88491 w 4814468"/>
              <a:gd name="connsiteY0" fmla="*/ 5900 h 5163271"/>
              <a:gd name="connsiteX1" fmla="*/ 4206835 w 4814468"/>
              <a:gd name="connsiteY1" fmla="*/ 359861 h 5163271"/>
              <a:gd name="connsiteX2" fmla="*/ 4814468 w 4814468"/>
              <a:gd name="connsiteY2" fmla="*/ 0 h 5163271"/>
              <a:gd name="connsiteX3" fmla="*/ 4206835 w 4814468"/>
              <a:gd name="connsiteY3" fmla="*/ 2337480 h 5163271"/>
              <a:gd name="connsiteX4" fmla="*/ 4206835 w 4814468"/>
              <a:gd name="connsiteY4" fmla="*/ 2337480 h 5163271"/>
              <a:gd name="connsiteX5" fmla="*/ 0 w 4814468"/>
              <a:gd name="connsiteY5" fmla="*/ 5163271 h 5163271"/>
              <a:gd name="connsiteX6" fmla="*/ 88491 w 4814468"/>
              <a:gd name="connsiteY6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06835 w 4814468"/>
              <a:gd name="connsiteY2" fmla="*/ 2337480 h 5163271"/>
              <a:gd name="connsiteX3" fmla="*/ 4206835 w 4814468"/>
              <a:gd name="connsiteY3" fmla="*/ 2337480 h 5163271"/>
              <a:gd name="connsiteX4" fmla="*/ 0 w 4814468"/>
              <a:gd name="connsiteY4" fmla="*/ 5163271 h 5163271"/>
              <a:gd name="connsiteX5" fmla="*/ 88491 w 4814468"/>
              <a:gd name="connsiteY5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06835 w 4814468"/>
              <a:gd name="connsiteY2" fmla="*/ 2337480 h 5163271"/>
              <a:gd name="connsiteX3" fmla="*/ 4265829 w 4814468"/>
              <a:gd name="connsiteY3" fmla="*/ 5151472 h 5163271"/>
              <a:gd name="connsiteX4" fmla="*/ 0 w 4814468"/>
              <a:gd name="connsiteY4" fmla="*/ 5163271 h 5163271"/>
              <a:gd name="connsiteX5" fmla="*/ 88491 w 4814468"/>
              <a:gd name="connsiteY5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65829 w 4814468"/>
              <a:gd name="connsiteY2" fmla="*/ 5151472 h 5163271"/>
              <a:gd name="connsiteX3" fmla="*/ 0 w 4814468"/>
              <a:gd name="connsiteY3" fmla="*/ 5163271 h 5163271"/>
              <a:gd name="connsiteX4" fmla="*/ 88491 w 4814468"/>
              <a:gd name="connsiteY4" fmla="*/ 5900 h 5163271"/>
              <a:gd name="connsiteX0" fmla="*/ 0 w 9168191"/>
              <a:gd name="connsiteY0" fmla="*/ 17699 h 5163271"/>
              <a:gd name="connsiteX1" fmla="*/ 9168191 w 9168191"/>
              <a:gd name="connsiteY1" fmla="*/ 0 h 5163271"/>
              <a:gd name="connsiteX2" fmla="*/ 8619552 w 9168191"/>
              <a:gd name="connsiteY2" fmla="*/ 5151472 h 5163271"/>
              <a:gd name="connsiteX3" fmla="*/ 4353723 w 9168191"/>
              <a:gd name="connsiteY3" fmla="*/ 5163271 h 5163271"/>
              <a:gd name="connsiteX4" fmla="*/ 0 w 9168191"/>
              <a:gd name="connsiteY4" fmla="*/ 17699 h 5163271"/>
              <a:gd name="connsiteX0" fmla="*/ 0 w 9168191"/>
              <a:gd name="connsiteY0" fmla="*/ 17699 h 5151473"/>
              <a:gd name="connsiteX1" fmla="*/ 9168191 w 9168191"/>
              <a:gd name="connsiteY1" fmla="*/ 0 h 5151473"/>
              <a:gd name="connsiteX2" fmla="*/ 8619552 w 9168191"/>
              <a:gd name="connsiteY2" fmla="*/ 5151472 h 5151473"/>
              <a:gd name="connsiteX3" fmla="*/ 5898 w 9168191"/>
              <a:gd name="connsiteY3" fmla="*/ 5151473 h 5151473"/>
              <a:gd name="connsiteX4" fmla="*/ 0 w 9168191"/>
              <a:gd name="connsiteY4" fmla="*/ 17699 h 5151473"/>
              <a:gd name="connsiteX0" fmla="*/ 0 w 8619552"/>
              <a:gd name="connsiteY0" fmla="*/ 5901 h 5139675"/>
              <a:gd name="connsiteX1" fmla="*/ 3905967 w 8619552"/>
              <a:gd name="connsiteY1" fmla="*/ 0 h 5139675"/>
              <a:gd name="connsiteX2" fmla="*/ 8619552 w 8619552"/>
              <a:gd name="connsiteY2" fmla="*/ 5139674 h 5139675"/>
              <a:gd name="connsiteX3" fmla="*/ 5898 w 8619552"/>
              <a:gd name="connsiteY3" fmla="*/ 5139675 h 5139675"/>
              <a:gd name="connsiteX4" fmla="*/ 0 w 8619552"/>
              <a:gd name="connsiteY4" fmla="*/ 5901 h 5139675"/>
              <a:gd name="connsiteX0" fmla="*/ 0 w 3905967"/>
              <a:gd name="connsiteY0" fmla="*/ 5901 h 5151473"/>
              <a:gd name="connsiteX1" fmla="*/ 3905967 w 3905967"/>
              <a:gd name="connsiteY1" fmla="*/ 0 h 5151473"/>
              <a:gd name="connsiteX2" fmla="*/ 3599201 w 3905967"/>
              <a:gd name="connsiteY2" fmla="*/ 5151473 h 5151473"/>
              <a:gd name="connsiteX3" fmla="*/ 5898 w 3905967"/>
              <a:gd name="connsiteY3" fmla="*/ 5139675 h 5151473"/>
              <a:gd name="connsiteX4" fmla="*/ 0 w 3905967"/>
              <a:gd name="connsiteY4" fmla="*/ 5901 h 5151473"/>
              <a:gd name="connsiteX0" fmla="*/ 0 w 3929564"/>
              <a:gd name="connsiteY0" fmla="*/ 5901 h 5151473"/>
              <a:gd name="connsiteX1" fmla="*/ 3929564 w 3929564"/>
              <a:gd name="connsiteY1" fmla="*/ 0 h 5151473"/>
              <a:gd name="connsiteX2" fmla="*/ 3599201 w 3929564"/>
              <a:gd name="connsiteY2" fmla="*/ 5151473 h 5151473"/>
              <a:gd name="connsiteX3" fmla="*/ 5898 w 3929564"/>
              <a:gd name="connsiteY3" fmla="*/ 5139675 h 5151473"/>
              <a:gd name="connsiteX4" fmla="*/ 0 w 3929564"/>
              <a:gd name="connsiteY4" fmla="*/ 5901 h 5151473"/>
              <a:gd name="connsiteX0" fmla="*/ 0 w 3929564"/>
              <a:gd name="connsiteY0" fmla="*/ 5901 h 5139675"/>
              <a:gd name="connsiteX1" fmla="*/ 3929564 w 3929564"/>
              <a:gd name="connsiteY1" fmla="*/ 0 h 5139675"/>
              <a:gd name="connsiteX2" fmla="*/ 3292435 w 3929564"/>
              <a:gd name="connsiteY2" fmla="*/ 2567555 h 5139675"/>
              <a:gd name="connsiteX3" fmla="*/ 5898 w 3929564"/>
              <a:gd name="connsiteY3" fmla="*/ 5139675 h 5139675"/>
              <a:gd name="connsiteX4" fmla="*/ 0 w 3929564"/>
              <a:gd name="connsiteY4" fmla="*/ 5901 h 5139675"/>
              <a:gd name="connsiteX0" fmla="*/ 5900 w 3935464"/>
              <a:gd name="connsiteY0" fmla="*/ 5901 h 2573456"/>
              <a:gd name="connsiteX1" fmla="*/ 3935464 w 3935464"/>
              <a:gd name="connsiteY1" fmla="*/ 0 h 2573456"/>
              <a:gd name="connsiteX2" fmla="*/ 3298335 w 3935464"/>
              <a:gd name="connsiteY2" fmla="*/ 2567555 h 2573456"/>
              <a:gd name="connsiteX3" fmla="*/ 0 w 3935464"/>
              <a:gd name="connsiteY3" fmla="*/ 2573456 h 2573456"/>
              <a:gd name="connsiteX4" fmla="*/ 5900 w 3935464"/>
              <a:gd name="connsiteY4" fmla="*/ 5901 h 2573456"/>
              <a:gd name="connsiteX0" fmla="*/ 289069 w 3935464"/>
              <a:gd name="connsiteY0" fmla="*/ 471950 h 2573456"/>
              <a:gd name="connsiteX1" fmla="*/ 3935464 w 3935464"/>
              <a:gd name="connsiteY1" fmla="*/ 0 h 2573456"/>
              <a:gd name="connsiteX2" fmla="*/ 3298335 w 3935464"/>
              <a:gd name="connsiteY2" fmla="*/ 2567555 h 2573456"/>
              <a:gd name="connsiteX3" fmla="*/ 0 w 3935464"/>
              <a:gd name="connsiteY3" fmla="*/ 2573456 h 2573456"/>
              <a:gd name="connsiteX4" fmla="*/ 289069 w 3935464"/>
              <a:gd name="connsiteY4" fmla="*/ 471950 h 2573456"/>
              <a:gd name="connsiteX0" fmla="*/ 17 w 3646412"/>
              <a:gd name="connsiteY0" fmla="*/ 471950 h 3470158"/>
              <a:gd name="connsiteX1" fmla="*/ 3646412 w 3646412"/>
              <a:gd name="connsiteY1" fmla="*/ 0 h 3470158"/>
              <a:gd name="connsiteX2" fmla="*/ 3009283 w 3646412"/>
              <a:gd name="connsiteY2" fmla="*/ 2567555 h 3470158"/>
              <a:gd name="connsiteX3" fmla="*/ 171098 w 3646412"/>
              <a:gd name="connsiteY3" fmla="*/ 3470158 h 3470158"/>
              <a:gd name="connsiteX4" fmla="*/ 17 w 3646412"/>
              <a:gd name="connsiteY4" fmla="*/ 471950 h 3470158"/>
              <a:gd name="connsiteX0" fmla="*/ 17 w 3646412"/>
              <a:gd name="connsiteY0" fmla="*/ 471950 h 3859514"/>
              <a:gd name="connsiteX1" fmla="*/ 3646412 w 3646412"/>
              <a:gd name="connsiteY1" fmla="*/ 0 h 3859514"/>
              <a:gd name="connsiteX2" fmla="*/ 3369144 w 3646412"/>
              <a:gd name="connsiteY2" fmla="*/ 3859514 h 3859514"/>
              <a:gd name="connsiteX3" fmla="*/ 171098 w 3646412"/>
              <a:gd name="connsiteY3" fmla="*/ 3470158 h 3859514"/>
              <a:gd name="connsiteX4" fmla="*/ 17 w 3646412"/>
              <a:gd name="connsiteY4" fmla="*/ 471950 h 3859514"/>
              <a:gd name="connsiteX0" fmla="*/ 17 w 3434035"/>
              <a:gd name="connsiteY0" fmla="*/ 5901 h 3393465"/>
              <a:gd name="connsiteX1" fmla="*/ 3434035 w 3434035"/>
              <a:gd name="connsiteY1" fmla="*/ 0 h 3393465"/>
              <a:gd name="connsiteX2" fmla="*/ 3369144 w 3434035"/>
              <a:gd name="connsiteY2" fmla="*/ 3393465 h 3393465"/>
              <a:gd name="connsiteX3" fmla="*/ 171098 w 3434035"/>
              <a:gd name="connsiteY3" fmla="*/ 3004109 h 3393465"/>
              <a:gd name="connsiteX4" fmla="*/ 17 w 3434035"/>
              <a:gd name="connsiteY4" fmla="*/ 5901 h 3393465"/>
              <a:gd name="connsiteX0" fmla="*/ 32 w 3434050"/>
              <a:gd name="connsiteY0" fmla="*/ 5901 h 3393465"/>
              <a:gd name="connsiteX1" fmla="*/ 3434050 w 3434050"/>
              <a:gd name="connsiteY1" fmla="*/ 0 h 3393465"/>
              <a:gd name="connsiteX2" fmla="*/ 3369159 w 3434050"/>
              <a:gd name="connsiteY2" fmla="*/ 3393465 h 3393465"/>
              <a:gd name="connsiteX3" fmla="*/ 171113 w 3434050"/>
              <a:gd name="connsiteY3" fmla="*/ 3004109 h 3393465"/>
              <a:gd name="connsiteX4" fmla="*/ 32 w 3434050"/>
              <a:gd name="connsiteY4" fmla="*/ 5901 h 3393465"/>
              <a:gd name="connsiteX0" fmla="*/ 0 w 3434018"/>
              <a:gd name="connsiteY0" fmla="*/ 5901 h 3393465"/>
              <a:gd name="connsiteX1" fmla="*/ 3434018 w 3434018"/>
              <a:gd name="connsiteY1" fmla="*/ 0 h 3393465"/>
              <a:gd name="connsiteX2" fmla="*/ 3369127 w 3434018"/>
              <a:gd name="connsiteY2" fmla="*/ 3393465 h 3393465"/>
              <a:gd name="connsiteX3" fmla="*/ 171081 w 3434018"/>
              <a:gd name="connsiteY3" fmla="*/ 3004109 h 3393465"/>
              <a:gd name="connsiteX4" fmla="*/ 0 w 3434018"/>
              <a:gd name="connsiteY4" fmla="*/ 5901 h 3393465"/>
              <a:gd name="connsiteX0" fmla="*/ 0 w 3434018"/>
              <a:gd name="connsiteY0" fmla="*/ 2 h 3393465"/>
              <a:gd name="connsiteX1" fmla="*/ 3434018 w 3434018"/>
              <a:gd name="connsiteY1" fmla="*/ 0 h 3393465"/>
              <a:gd name="connsiteX2" fmla="*/ 3369127 w 3434018"/>
              <a:gd name="connsiteY2" fmla="*/ 3393465 h 3393465"/>
              <a:gd name="connsiteX3" fmla="*/ 171081 w 3434018"/>
              <a:gd name="connsiteY3" fmla="*/ 3004109 h 3393465"/>
              <a:gd name="connsiteX4" fmla="*/ 0 w 3434018"/>
              <a:gd name="connsiteY4" fmla="*/ 2 h 3393465"/>
              <a:gd name="connsiteX0" fmla="*/ 0 w 8731638"/>
              <a:gd name="connsiteY0" fmla="*/ 0 h 3393463"/>
              <a:gd name="connsiteX1" fmla="*/ 8731638 w 8731638"/>
              <a:gd name="connsiteY1" fmla="*/ 1834697 h 3393463"/>
              <a:gd name="connsiteX2" fmla="*/ 3369127 w 8731638"/>
              <a:gd name="connsiteY2" fmla="*/ 3393463 h 3393463"/>
              <a:gd name="connsiteX3" fmla="*/ 171081 w 8731638"/>
              <a:gd name="connsiteY3" fmla="*/ 3004107 h 3393463"/>
              <a:gd name="connsiteX4" fmla="*/ 0 w 8731638"/>
              <a:gd name="connsiteY4" fmla="*/ 0 h 3393463"/>
              <a:gd name="connsiteX0" fmla="*/ 3958468 w 8560557"/>
              <a:gd name="connsiteY0" fmla="*/ 0 h 2325680"/>
              <a:gd name="connsiteX1" fmla="*/ 8560557 w 8560557"/>
              <a:gd name="connsiteY1" fmla="*/ 766914 h 2325680"/>
              <a:gd name="connsiteX2" fmla="*/ 3198046 w 8560557"/>
              <a:gd name="connsiteY2" fmla="*/ 2325680 h 2325680"/>
              <a:gd name="connsiteX3" fmla="*/ 0 w 8560557"/>
              <a:gd name="connsiteY3" fmla="*/ 1936324 h 2325680"/>
              <a:gd name="connsiteX4" fmla="*/ 3958468 w 8560557"/>
              <a:gd name="connsiteY4" fmla="*/ 0 h 2325680"/>
              <a:gd name="connsiteX0" fmla="*/ 4577901 w 9179990"/>
              <a:gd name="connsiteY0" fmla="*/ 0 h 2325680"/>
              <a:gd name="connsiteX1" fmla="*/ 9179990 w 9179990"/>
              <a:gd name="connsiteY1" fmla="*/ 766914 h 2325680"/>
              <a:gd name="connsiteX2" fmla="*/ 3817479 w 9179990"/>
              <a:gd name="connsiteY2" fmla="*/ 2325680 h 2325680"/>
              <a:gd name="connsiteX3" fmla="*/ 0 w 9179990"/>
              <a:gd name="connsiteY3" fmla="*/ 774151 h 2325680"/>
              <a:gd name="connsiteX4" fmla="*/ 4577901 w 9179990"/>
              <a:gd name="connsiteY4" fmla="*/ 0 h 2325680"/>
              <a:gd name="connsiteX0" fmla="*/ 4577901 w 9179990"/>
              <a:gd name="connsiteY0" fmla="*/ 0 h 3464255"/>
              <a:gd name="connsiteX1" fmla="*/ 9179990 w 9179990"/>
              <a:gd name="connsiteY1" fmla="*/ 766914 h 3464255"/>
              <a:gd name="connsiteX2" fmla="*/ 24194 w 9179990"/>
              <a:gd name="connsiteY2" fmla="*/ 3464255 h 3464255"/>
              <a:gd name="connsiteX3" fmla="*/ 0 w 9179990"/>
              <a:gd name="connsiteY3" fmla="*/ 774151 h 3464255"/>
              <a:gd name="connsiteX4" fmla="*/ 4577901 w 9179990"/>
              <a:gd name="connsiteY4" fmla="*/ 0 h 3464255"/>
              <a:gd name="connsiteX0" fmla="*/ 4577901 w 9179990"/>
              <a:gd name="connsiteY0" fmla="*/ 0 h 3464255"/>
              <a:gd name="connsiteX1" fmla="*/ 9179990 w 9179990"/>
              <a:gd name="connsiteY1" fmla="*/ 766914 h 3464255"/>
              <a:gd name="connsiteX2" fmla="*/ 4721064 w 9179990"/>
              <a:gd name="connsiteY2" fmla="*/ 2077954 h 3464255"/>
              <a:gd name="connsiteX3" fmla="*/ 24194 w 9179990"/>
              <a:gd name="connsiteY3" fmla="*/ 3464255 h 3464255"/>
              <a:gd name="connsiteX4" fmla="*/ 0 w 9179990"/>
              <a:gd name="connsiteY4" fmla="*/ 774151 h 3464255"/>
              <a:gd name="connsiteX5" fmla="*/ 4577901 w 9179990"/>
              <a:gd name="connsiteY5" fmla="*/ 0 h 3464255"/>
              <a:gd name="connsiteX0" fmla="*/ 4577901 w 9179990"/>
              <a:gd name="connsiteY0" fmla="*/ 0 h 3464255"/>
              <a:gd name="connsiteX1" fmla="*/ 9179990 w 9179990"/>
              <a:gd name="connsiteY1" fmla="*/ 766914 h 3464255"/>
              <a:gd name="connsiteX2" fmla="*/ 9157379 w 9179990"/>
              <a:gd name="connsiteY2" fmla="*/ 3458403 h 3464255"/>
              <a:gd name="connsiteX3" fmla="*/ 24194 w 9179990"/>
              <a:gd name="connsiteY3" fmla="*/ 3464255 h 3464255"/>
              <a:gd name="connsiteX4" fmla="*/ 0 w 9179990"/>
              <a:gd name="connsiteY4" fmla="*/ 774151 h 3464255"/>
              <a:gd name="connsiteX5" fmla="*/ 4577901 w 9179990"/>
              <a:gd name="connsiteY5" fmla="*/ 0 h 3464255"/>
              <a:gd name="connsiteX0" fmla="*/ 4577901 w 9195479"/>
              <a:gd name="connsiteY0" fmla="*/ 0 h 3483803"/>
              <a:gd name="connsiteX1" fmla="*/ 9179990 w 9195479"/>
              <a:gd name="connsiteY1" fmla="*/ 766914 h 3483803"/>
              <a:gd name="connsiteX2" fmla="*/ 9195479 w 9195479"/>
              <a:gd name="connsiteY2" fmla="*/ 3483803 h 3483803"/>
              <a:gd name="connsiteX3" fmla="*/ 24194 w 9195479"/>
              <a:gd name="connsiteY3" fmla="*/ 3464255 h 3483803"/>
              <a:gd name="connsiteX4" fmla="*/ 0 w 9195479"/>
              <a:gd name="connsiteY4" fmla="*/ 774151 h 3483803"/>
              <a:gd name="connsiteX5" fmla="*/ 4577901 w 9195479"/>
              <a:gd name="connsiteY5" fmla="*/ 0 h 3483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5479" h="3483803">
                <a:moveTo>
                  <a:pt x="4577901" y="0"/>
                </a:moveTo>
                <a:lnTo>
                  <a:pt x="9179990" y="766914"/>
                </a:lnTo>
                <a:lnTo>
                  <a:pt x="9195479" y="3483803"/>
                </a:lnTo>
                <a:lnTo>
                  <a:pt x="24194" y="3464255"/>
                </a:lnTo>
                <a:lnTo>
                  <a:pt x="0" y="774151"/>
                </a:lnTo>
                <a:lnTo>
                  <a:pt x="4577901" y="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7774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2"/>
          <p:cNvSpPr>
            <a:spLocks noGrp="1"/>
          </p:cNvSpPr>
          <p:nvPr>
            <p:ph type="body" sz="quarter" idx="4294967295"/>
          </p:nvPr>
        </p:nvSpPr>
        <p:spPr>
          <a:xfrm>
            <a:off x="1784466" y="460599"/>
            <a:ext cx="5115098" cy="533812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</a:lstStyle>
          <a:p>
            <a:pPr algn="ctr"/>
            <a:r>
              <a:rPr lang="en-US" sz="2800" dirty="0" smtClean="0">
                <a:solidFill>
                  <a:srgbClr val="E80202"/>
                </a:solidFill>
                <a:latin typeface="ATC Overlook Heavy"/>
                <a:cs typeface="ATC Overlook Heavy"/>
              </a:rPr>
              <a:t>Additional Employment Policy</a:t>
            </a:r>
            <a:endParaRPr lang="en-US" sz="2800" b="0" i="0" dirty="0">
              <a:solidFill>
                <a:srgbClr val="E80202"/>
              </a:solidFill>
              <a:latin typeface="ATC Overlook Heavy"/>
              <a:cs typeface="ATC Overlook Heavy"/>
            </a:endParaRPr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1544549" y="1360733"/>
            <a:ext cx="5750129" cy="3183255"/>
          </a:xfrm>
        </p:spPr>
        <p:txBody>
          <a:bodyPr>
            <a:normAutofit fontScale="92500" lnSpcReduction="20000"/>
          </a:bodyPr>
          <a:lstStyle>
            <a:lvl1pPr marL="0" indent="0">
              <a:buNone/>
              <a:defRPr sz="1800"/>
            </a:lvl1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i="0" dirty="0" smtClean="0">
                <a:solidFill>
                  <a:schemeClr val="tx1"/>
                </a:solidFill>
                <a:latin typeface="FS Lola"/>
                <a:cs typeface="FS Lola"/>
              </a:rPr>
              <a:t>The CSU Additional Employment Policy (HR 2002-05) and the </a:t>
            </a:r>
            <a:r>
              <a:rPr lang="en-US" sz="1400" dirty="0" smtClean="0"/>
              <a:t>Unit 3 Faculty Collective Bargaining Agreement (Article 36) </a:t>
            </a:r>
            <a:r>
              <a:rPr lang="en-US" sz="1400" b="0" i="0" dirty="0" smtClean="0">
                <a:latin typeface="FS Lola"/>
                <a:cs typeface="FS Lola"/>
              </a:rPr>
              <a:t>establishes a limit to </a:t>
            </a:r>
            <a:r>
              <a:rPr lang="en-US" sz="1400" b="0" i="0" dirty="0" smtClean="0">
                <a:solidFill>
                  <a:schemeClr val="tx1"/>
                </a:solidFill>
                <a:latin typeface="FS Lola"/>
                <a:cs typeface="FS Lola"/>
              </a:rPr>
              <a:t>125% on the total amount of employment an individual may have within the CSU system. Additional employment limitations are based on time-base (FTE), not salary. </a:t>
            </a:r>
          </a:p>
          <a:p>
            <a:endParaRPr lang="en-US" sz="1400" b="0" i="0" dirty="0" smtClean="0">
              <a:solidFill>
                <a:schemeClr val="tx1"/>
              </a:solidFill>
              <a:latin typeface="FS Lola"/>
              <a:cs typeface="FS Lol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Similarly</a:t>
            </a:r>
            <a:r>
              <a:rPr lang="en-US" sz="1400" dirty="0"/>
              <a:t>, all other Collective Bargaining Units also limit total workload to 125%.</a:t>
            </a:r>
          </a:p>
          <a:p>
            <a:endParaRPr lang="en-US" sz="1400" b="0" i="0" dirty="0" smtClean="0">
              <a:solidFill>
                <a:schemeClr val="tx1"/>
              </a:solidFill>
              <a:latin typeface="FS Lola"/>
              <a:cs typeface="FS Lol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i="0" dirty="0" smtClean="0">
                <a:solidFill>
                  <a:schemeClr val="tx1"/>
                </a:solidFill>
                <a:latin typeface="FS Lola"/>
                <a:cs typeface="FS Lola"/>
              </a:rPr>
              <a:t>An employee may be provided with an appointment not to exceed 25% above the 1.0 </a:t>
            </a:r>
            <a:r>
              <a:rPr lang="en-US" sz="1400" b="0" i="0" dirty="0" smtClean="0">
                <a:latin typeface="FS Lola"/>
                <a:cs typeface="FS Lola"/>
              </a:rPr>
              <a:t>full-time</a:t>
            </a:r>
            <a:r>
              <a:rPr lang="en-US" sz="1400" b="0" i="0" dirty="0" smtClean="0">
                <a:solidFill>
                  <a:schemeClr val="tx1"/>
                </a:solidFill>
                <a:latin typeface="FS Lola"/>
                <a:cs typeface="FS Lola"/>
              </a:rPr>
              <a:t> position.</a:t>
            </a:r>
          </a:p>
          <a:p>
            <a:r>
              <a:rPr lang="en-US" sz="1400" b="0" i="0" dirty="0" smtClean="0">
                <a:solidFill>
                  <a:schemeClr val="tx1"/>
                </a:solidFill>
                <a:latin typeface="FS Lola"/>
                <a:cs typeface="FS Lola"/>
              </a:rPr>
              <a:t> </a:t>
            </a:r>
          </a:p>
          <a:p>
            <a:pPr marL="228594" indent="-228594">
              <a:buFont typeface="Arial" panose="020B0604020202020204" pitchFamily="34" charset="0"/>
              <a:buChar char="•"/>
            </a:pPr>
            <a:r>
              <a:rPr lang="en-US" sz="1400" dirty="0"/>
              <a:t>Employees are limited to no more than 50 hours per week.</a:t>
            </a:r>
          </a:p>
          <a:p>
            <a:endParaRPr lang="en-US" sz="1400" dirty="0"/>
          </a:p>
          <a:p>
            <a:pPr marL="228594" indent="-228594">
              <a:buFont typeface="Arial" panose="020B0604020202020204" pitchFamily="34" charset="0"/>
              <a:buChar char="•"/>
            </a:pPr>
            <a:r>
              <a:rPr lang="en-US" sz="1400" dirty="0"/>
              <a:t>For Non-Exempt employees, any hours over 40 must be paid at a rate of  time and one half. </a:t>
            </a:r>
          </a:p>
          <a:p>
            <a:endParaRPr lang="en-US" sz="1400" b="0" i="0" dirty="0">
              <a:solidFill>
                <a:schemeClr val="tx1"/>
              </a:solidFill>
              <a:latin typeface="FS Lola"/>
              <a:cs typeface="FS Lola"/>
            </a:endParaRPr>
          </a:p>
        </p:txBody>
      </p:sp>
      <p:sp>
        <p:nvSpPr>
          <p:cNvPr id="9" name="Right Triangle 7"/>
          <p:cNvSpPr/>
          <p:nvPr/>
        </p:nvSpPr>
        <p:spPr>
          <a:xfrm>
            <a:off x="0" y="4229100"/>
            <a:ext cx="9156700" cy="914400"/>
          </a:xfrm>
          <a:custGeom>
            <a:avLst/>
            <a:gdLst>
              <a:gd name="connsiteX0" fmla="*/ 0 w 9144000"/>
              <a:gd name="connsiteY0" fmla="*/ 908050 h 908050"/>
              <a:gd name="connsiteX1" fmla="*/ 0 w 9144000"/>
              <a:gd name="connsiteY1" fmla="*/ 0 h 908050"/>
              <a:gd name="connsiteX2" fmla="*/ 9144000 w 9144000"/>
              <a:gd name="connsiteY2" fmla="*/ 908050 h 908050"/>
              <a:gd name="connsiteX3" fmla="*/ 0 w 9144000"/>
              <a:gd name="connsiteY3" fmla="*/ 908050 h 908050"/>
              <a:gd name="connsiteX0" fmla="*/ 0 w 9156700"/>
              <a:gd name="connsiteY0" fmla="*/ 914400 h 914400"/>
              <a:gd name="connsiteX1" fmla="*/ 9156700 w 9156700"/>
              <a:gd name="connsiteY1" fmla="*/ 0 h 914400"/>
              <a:gd name="connsiteX2" fmla="*/ 9144000 w 9156700"/>
              <a:gd name="connsiteY2" fmla="*/ 914400 h 914400"/>
              <a:gd name="connsiteX3" fmla="*/ 0 w 9156700"/>
              <a:gd name="connsiteY3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56700" h="914400">
                <a:moveTo>
                  <a:pt x="0" y="914400"/>
                </a:moveTo>
                <a:lnTo>
                  <a:pt x="9156700" y="0"/>
                </a:lnTo>
                <a:lnTo>
                  <a:pt x="9144000" y="914400"/>
                </a:lnTo>
                <a:lnTo>
                  <a:pt x="0" y="914400"/>
                </a:lnTo>
                <a:close/>
              </a:path>
            </a:pathLst>
          </a:custGeom>
          <a:solidFill>
            <a:srgbClr val="E8020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6"/>
          <p:cNvSpPr/>
          <p:nvPr/>
        </p:nvSpPr>
        <p:spPr>
          <a:xfrm>
            <a:off x="0" y="3940420"/>
            <a:ext cx="3181350" cy="1212850"/>
          </a:xfrm>
          <a:custGeom>
            <a:avLst/>
            <a:gdLst>
              <a:gd name="connsiteX0" fmla="*/ 0 w 2870200"/>
              <a:gd name="connsiteY0" fmla="*/ 1212850 h 1212850"/>
              <a:gd name="connsiteX1" fmla="*/ 0 w 2870200"/>
              <a:gd name="connsiteY1" fmla="*/ 0 h 1212850"/>
              <a:gd name="connsiteX2" fmla="*/ 2870200 w 2870200"/>
              <a:gd name="connsiteY2" fmla="*/ 1212850 h 1212850"/>
              <a:gd name="connsiteX3" fmla="*/ 0 w 2870200"/>
              <a:gd name="connsiteY3" fmla="*/ 1212850 h 1212850"/>
              <a:gd name="connsiteX0" fmla="*/ 0 w 2324100"/>
              <a:gd name="connsiteY0" fmla="*/ 1212850 h 1212850"/>
              <a:gd name="connsiteX1" fmla="*/ 0 w 2324100"/>
              <a:gd name="connsiteY1" fmla="*/ 0 h 1212850"/>
              <a:gd name="connsiteX2" fmla="*/ 2324100 w 2324100"/>
              <a:gd name="connsiteY2" fmla="*/ 984250 h 1212850"/>
              <a:gd name="connsiteX3" fmla="*/ 0 w 2324100"/>
              <a:gd name="connsiteY3" fmla="*/ 1212850 h 1212850"/>
              <a:gd name="connsiteX0" fmla="*/ 0 w 3181350"/>
              <a:gd name="connsiteY0" fmla="*/ 1212850 h 1212850"/>
              <a:gd name="connsiteX1" fmla="*/ 0 w 3181350"/>
              <a:gd name="connsiteY1" fmla="*/ 0 h 1212850"/>
              <a:gd name="connsiteX2" fmla="*/ 3181350 w 3181350"/>
              <a:gd name="connsiteY2" fmla="*/ 895350 h 1212850"/>
              <a:gd name="connsiteX3" fmla="*/ 0 w 3181350"/>
              <a:gd name="connsiteY3" fmla="*/ 1212850 h 1212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81350" h="1212850">
                <a:moveTo>
                  <a:pt x="0" y="1212850"/>
                </a:moveTo>
                <a:lnTo>
                  <a:pt x="0" y="0"/>
                </a:lnTo>
                <a:lnTo>
                  <a:pt x="3181350" y="895350"/>
                </a:lnTo>
                <a:lnTo>
                  <a:pt x="0" y="1212850"/>
                </a:lnTo>
                <a:close/>
              </a:path>
            </a:pathLst>
          </a:custGeom>
          <a:solidFill>
            <a:srgbClr val="E8020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CSUN_Logo.png"/>
          <p:cNvPicPr>
            <a:picLocks noGrp="1"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055" b="31055"/>
          <a:stretch>
            <a:fillRect/>
          </a:stretch>
        </p:blipFill>
        <p:spPr>
          <a:xfrm>
            <a:off x="7769598" y="4543988"/>
            <a:ext cx="912182" cy="345590"/>
          </a:xfrm>
          <a:custGeom>
            <a:avLst/>
            <a:gdLst>
              <a:gd name="connsiteX0" fmla="*/ 0 w 3699490"/>
              <a:gd name="connsiteY0" fmla="*/ 0 h 1977619"/>
              <a:gd name="connsiteX1" fmla="*/ 0 w 3699490"/>
              <a:gd name="connsiteY1" fmla="*/ 0 h 1977619"/>
              <a:gd name="connsiteX2" fmla="*/ 3699490 w 3699490"/>
              <a:gd name="connsiteY2" fmla="*/ 0 h 1977619"/>
              <a:gd name="connsiteX3" fmla="*/ 3699490 w 3699490"/>
              <a:gd name="connsiteY3" fmla="*/ 0 h 1977619"/>
              <a:gd name="connsiteX4" fmla="*/ 3699490 w 3699490"/>
              <a:gd name="connsiteY4" fmla="*/ 1977619 h 1977619"/>
              <a:gd name="connsiteX5" fmla="*/ 3699490 w 3699490"/>
              <a:gd name="connsiteY5" fmla="*/ 1977619 h 1977619"/>
              <a:gd name="connsiteX6" fmla="*/ 0 w 3699490"/>
              <a:gd name="connsiteY6" fmla="*/ 1977619 h 1977619"/>
              <a:gd name="connsiteX7" fmla="*/ 0 w 3699490"/>
              <a:gd name="connsiteY7" fmla="*/ 1977619 h 1977619"/>
              <a:gd name="connsiteX8" fmla="*/ 0 w 3699490"/>
              <a:gd name="connsiteY8" fmla="*/ 0 h 1977619"/>
              <a:gd name="connsiteX0" fmla="*/ 0 w 4118344"/>
              <a:gd name="connsiteY0" fmla="*/ 0 h 2331580"/>
              <a:gd name="connsiteX1" fmla="*/ 418854 w 4118344"/>
              <a:gd name="connsiteY1" fmla="*/ 353961 h 2331580"/>
              <a:gd name="connsiteX2" fmla="*/ 4118344 w 4118344"/>
              <a:gd name="connsiteY2" fmla="*/ 353961 h 2331580"/>
              <a:gd name="connsiteX3" fmla="*/ 4118344 w 4118344"/>
              <a:gd name="connsiteY3" fmla="*/ 353961 h 2331580"/>
              <a:gd name="connsiteX4" fmla="*/ 4118344 w 4118344"/>
              <a:gd name="connsiteY4" fmla="*/ 2331580 h 2331580"/>
              <a:gd name="connsiteX5" fmla="*/ 4118344 w 4118344"/>
              <a:gd name="connsiteY5" fmla="*/ 2331580 h 2331580"/>
              <a:gd name="connsiteX6" fmla="*/ 418854 w 4118344"/>
              <a:gd name="connsiteY6" fmla="*/ 2331580 h 2331580"/>
              <a:gd name="connsiteX7" fmla="*/ 418854 w 4118344"/>
              <a:gd name="connsiteY7" fmla="*/ 2331580 h 2331580"/>
              <a:gd name="connsiteX8" fmla="*/ 0 w 4118344"/>
              <a:gd name="connsiteY8" fmla="*/ 0 h 2331580"/>
              <a:gd name="connsiteX0" fmla="*/ 88491 w 4206835"/>
              <a:gd name="connsiteY0" fmla="*/ 0 h 5157371"/>
              <a:gd name="connsiteX1" fmla="*/ 50734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353961 h 5157371"/>
              <a:gd name="connsiteX4" fmla="*/ 4206835 w 4206835"/>
              <a:gd name="connsiteY4" fmla="*/ 2331580 h 5157371"/>
              <a:gd name="connsiteX5" fmla="*/ 4206835 w 4206835"/>
              <a:gd name="connsiteY5" fmla="*/ 2331580 h 5157371"/>
              <a:gd name="connsiteX6" fmla="*/ 507345 w 4206835"/>
              <a:gd name="connsiteY6" fmla="*/ 2331580 h 5157371"/>
              <a:gd name="connsiteX7" fmla="*/ 0 w 4206835"/>
              <a:gd name="connsiteY7" fmla="*/ 5157371 h 5157371"/>
              <a:gd name="connsiteX8" fmla="*/ 88491 w 4206835"/>
              <a:gd name="connsiteY8" fmla="*/ 0 h 5157371"/>
              <a:gd name="connsiteX0" fmla="*/ 88491 w 4206835"/>
              <a:gd name="connsiteY0" fmla="*/ 0 h 5157371"/>
              <a:gd name="connsiteX1" fmla="*/ 420683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2331580 h 5157371"/>
              <a:gd name="connsiteX4" fmla="*/ 4206835 w 4206835"/>
              <a:gd name="connsiteY4" fmla="*/ 2331580 h 5157371"/>
              <a:gd name="connsiteX5" fmla="*/ 507345 w 4206835"/>
              <a:gd name="connsiteY5" fmla="*/ 2331580 h 5157371"/>
              <a:gd name="connsiteX6" fmla="*/ 0 w 4206835"/>
              <a:gd name="connsiteY6" fmla="*/ 5157371 h 5157371"/>
              <a:gd name="connsiteX7" fmla="*/ 88491 w 4206835"/>
              <a:gd name="connsiteY7" fmla="*/ 0 h 5157371"/>
              <a:gd name="connsiteX0" fmla="*/ 88491 w 4206835"/>
              <a:gd name="connsiteY0" fmla="*/ 0 h 5157371"/>
              <a:gd name="connsiteX1" fmla="*/ 420683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2331580 h 5157371"/>
              <a:gd name="connsiteX4" fmla="*/ 4206835 w 4206835"/>
              <a:gd name="connsiteY4" fmla="*/ 2331580 h 5157371"/>
              <a:gd name="connsiteX5" fmla="*/ 0 w 4206835"/>
              <a:gd name="connsiteY5" fmla="*/ 5157371 h 5157371"/>
              <a:gd name="connsiteX6" fmla="*/ 88491 w 4206835"/>
              <a:gd name="connsiteY6" fmla="*/ 0 h 5157371"/>
              <a:gd name="connsiteX0" fmla="*/ 88491 w 4814468"/>
              <a:gd name="connsiteY0" fmla="*/ 5900 h 5163271"/>
              <a:gd name="connsiteX1" fmla="*/ 4206835 w 4814468"/>
              <a:gd name="connsiteY1" fmla="*/ 359861 h 5163271"/>
              <a:gd name="connsiteX2" fmla="*/ 4814468 w 4814468"/>
              <a:gd name="connsiteY2" fmla="*/ 0 h 5163271"/>
              <a:gd name="connsiteX3" fmla="*/ 4206835 w 4814468"/>
              <a:gd name="connsiteY3" fmla="*/ 2337480 h 5163271"/>
              <a:gd name="connsiteX4" fmla="*/ 4206835 w 4814468"/>
              <a:gd name="connsiteY4" fmla="*/ 2337480 h 5163271"/>
              <a:gd name="connsiteX5" fmla="*/ 0 w 4814468"/>
              <a:gd name="connsiteY5" fmla="*/ 5163271 h 5163271"/>
              <a:gd name="connsiteX6" fmla="*/ 88491 w 4814468"/>
              <a:gd name="connsiteY6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06835 w 4814468"/>
              <a:gd name="connsiteY2" fmla="*/ 2337480 h 5163271"/>
              <a:gd name="connsiteX3" fmla="*/ 4206835 w 4814468"/>
              <a:gd name="connsiteY3" fmla="*/ 2337480 h 5163271"/>
              <a:gd name="connsiteX4" fmla="*/ 0 w 4814468"/>
              <a:gd name="connsiteY4" fmla="*/ 5163271 h 5163271"/>
              <a:gd name="connsiteX5" fmla="*/ 88491 w 4814468"/>
              <a:gd name="connsiteY5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06835 w 4814468"/>
              <a:gd name="connsiteY2" fmla="*/ 2337480 h 5163271"/>
              <a:gd name="connsiteX3" fmla="*/ 4265829 w 4814468"/>
              <a:gd name="connsiteY3" fmla="*/ 5151472 h 5163271"/>
              <a:gd name="connsiteX4" fmla="*/ 0 w 4814468"/>
              <a:gd name="connsiteY4" fmla="*/ 5163271 h 5163271"/>
              <a:gd name="connsiteX5" fmla="*/ 88491 w 4814468"/>
              <a:gd name="connsiteY5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65829 w 4814468"/>
              <a:gd name="connsiteY2" fmla="*/ 5151472 h 5163271"/>
              <a:gd name="connsiteX3" fmla="*/ 0 w 4814468"/>
              <a:gd name="connsiteY3" fmla="*/ 5163271 h 5163271"/>
              <a:gd name="connsiteX4" fmla="*/ 88491 w 4814468"/>
              <a:gd name="connsiteY4" fmla="*/ 5900 h 5163271"/>
              <a:gd name="connsiteX0" fmla="*/ 0 w 9168191"/>
              <a:gd name="connsiteY0" fmla="*/ 17699 h 5163271"/>
              <a:gd name="connsiteX1" fmla="*/ 9168191 w 9168191"/>
              <a:gd name="connsiteY1" fmla="*/ 0 h 5163271"/>
              <a:gd name="connsiteX2" fmla="*/ 8619552 w 9168191"/>
              <a:gd name="connsiteY2" fmla="*/ 5151472 h 5163271"/>
              <a:gd name="connsiteX3" fmla="*/ 4353723 w 9168191"/>
              <a:gd name="connsiteY3" fmla="*/ 5163271 h 5163271"/>
              <a:gd name="connsiteX4" fmla="*/ 0 w 9168191"/>
              <a:gd name="connsiteY4" fmla="*/ 17699 h 5163271"/>
              <a:gd name="connsiteX0" fmla="*/ 0 w 9168191"/>
              <a:gd name="connsiteY0" fmla="*/ 17699 h 5151473"/>
              <a:gd name="connsiteX1" fmla="*/ 9168191 w 9168191"/>
              <a:gd name="connsiteY1" fmla="*/ 0 h 5151473"/>
              <a:gd name="connsiteX2" fmla="*/ 8619552 w 9168191"/>
              <a:gd name="connsiteY2" fmla="*/ 5151472 h 5151473"/>
              <a:gd name="connsiteX3" fmla="*/ 5898 w 9168191"/>
              <a:gd name="connsiteY3" fmla="*/ 5151473 h 5151473"/>
              <a:gd name="connsiteX4" fmla="*/ 0 w 9168191"/>
              <a:gd name="connsiteY4" fmla="*/ 17699 h 5151473"/>
              <a:gd name="connsiteX0" fmla="*/ 0 w 8619552"/>
              <a:gd name="connsiteY0" fmla="*/ 5901 h 5139675"/>
              <a:gd name="connsiteX1" fmla="*/ 3905967 w 8619552"/>
              <a:gd name="connsiteY1" fmla="*/ 0 h 5139675"/>
              <a:gd name="connsiteX2" fmla="*/ 8619552 w 8619552"/>
              <a:gd name="connsiteY2" fmla="*/ 5139674 h 5139675"/>
              <a:gd name="connsiteX3" fmla="*/ 5898 w 8619552"/>
              <a:gd name="connsiteY3" fmla="*/ 5139675 h 5139675"/>
              <a:gd name="connsiteX4" fmla="*/ 0 w 8619552"/>
              <a:gd name="connsiteY4" fmla="*/ 5901 h 5139675"/>
              <a:gd name="connsiteX0" fmla="*/ 0 w 3905967"/>
              <a:gd name="connsiteY0" fmla="*/ 5901 h 5151473"/>
              <a:gd name="connsiteX1" fmla="*/ 3905967 w 3905967"/>
              <a:gd name="connsiteY1" fmla="*/ 0 h 5151473"/>
              <a:gd name="connsiteX2" fmla="*/ 3599201 w 3905967"/>
              <a:gd name="connsiteY2" fmla="*/ 5151473 h 5151473"/>
              <a:gd name="connsiteX3" fmla="*/ 5898 w 3905967"/>
              <a:gd name="connsiteY3" fmla="*/ 5139675 h 5151473"/>
              <a:gd name="connsiteX4" fmla="*/ 0 w 3905967"/>
              <a:gd name="connsiteY4" fmla="*/ 5901 h 5151473"/>
              <a:gd name="connsiteX0" fmla="*/ 0 w 3929564"/>
              <a:gd name="connsiteY0" fmla="*/ 5901 h 5151473"/>
              <a:gd name="connsiteX1" fmla="*/ 3929564 w 3929564"/>
              <a:gd name="connsiteY1" fmla="*/ 0 h 5151473"/>
              <a:gd name="connsiteX2" fmla="*/ 3599201 w 3929564"/>
              <a:gd name="connsiteY2" fmla="*/ 5151473 h 5151473"/>
              <a:gd name="connsiteX3" fmla="*/ 5898 w 3929564"/>
              <a:gd name="connsiteY3" fmla="*/ 5139675 h 5151473"/>
              <a:gd name="connsiteX4" fmla="*/ 0 w 3929564"/>
              <a:gd name="connsiteY4" fmla="*/ 5901 h 5151473"/>
              <a:gd name="connsiteX0" fmla="*/ 0 w 3929564"/>
              <a:gd name="connsiteY0" fmla="*/ 5901 h 5139675"/>
              <a:gd name="connsiteX1" fmla="*/ 3929564 w 3929564"/>
              <a:gd name="connsiteY1" fmla="*/ 0 h 5139675"/>
              <a:gd name="connsiteX2" fmla="*/ 3292435 w 3929564"/>
              <a:gd name="connsiteY2" fmla="*/ 2567555 h 5139675"/>
              <a:gd name="connsiteX3" fmla="*/ 5898 w 3929564"/>
              <a:gd name="connsiteY3" fmla="*/ 5139675 h 5139675"/>
              <a:gd name="connsiteX4" fmla="*/ 0 w 3929564"/>
              <a:gd name="connsiteY4" fmla="*/ 5901 h 5139675"/>
              <a:gd name="connsiteX0" fmla="*/ 5900 w 3935464"/>
              <a:gd name="connsiteY0" fmla="*/ 5901 h 2573456"/>
              <a:gd name="connsiteX1" fmla="*/ 3935464 w 3935464"/>
              <a:gd name="connsiteY1" fmla="*/ 0 h 2573456"/>
              <a:gd name="connsiteX2" fmla="*/ 3298335 w 3935464"/>
              <a:gd name="connsiteY2" fmla="*/ 2567555 h 2573456"/>
              <a:gd name="connsiteX3" fmla="*/ 0 w 3935464"/>
              <a:gd name="connsiteY3" fmla="*/ 2573456 h 2573456"/>
              <a:gd name="connsiteX4" fmla="*/ 5900 w 3935464"/>
              <a:gd name="connsiteY4" fmla="*/ 5901 h 2573456"/>
              <a:gd name="connsiteX0" fmla="*/ 289069 w 3935464"/>
              <a:gd name="connsiteY0" fmla="*/ 471950 h 2573456"/>
              <a:gd name="connsiteX1" fmla="*/ 3935464 w 3935464"/>
              <a:gd name="connsiteY1" fmla="*/ 0 h 2573456"/>
              <a:gd name="connsiteX2" fmla="*/ 3298335 w 3935464"/>
              <a:gd name="connsiteY2" fmla="*/ 2567555 h 2573456"/>
              <a:gd name="connsiteX3" fmla="*/ 0 w 3935464"/>
              <a:gd name="connsiteY3" fmla="*/ 2573456 h 2573456"/>
              <a:gd name="connsiteX4" fmla="*/ 289069 w 3935464"/>
              <a:gd name="connsiteY4" fmla="*/ 471950 h 2573456"/>
              <a:gd name="connsiteX0" fmla="*/ 17 w 3646412"/>
              <a:gd name="connsiteY0" fmla="*/ 471950 h 3470158"/>
              <a:gd name="connsiteX1" fmla="*/ 3646412 w 3646412"/>
              <a:gd name="connsiteY1" fmla="*/ 0 h 3470158"/>
              <a:gd name="connsiteX2" fmla="*/ 3009283 w 3646412"/>
              <a:gd name="connsiteY2" fmla="*/ 2567555 h 3470158"/>
              <a:gd name="connsiteX3" fmla="*/ 171098 w 3646412"/>
              <a:gd name="connsiteY3" fmla="*/ 3470158 h 3470158"/>
              <a:gd name="connsiteX4" fmla="*/ 17 w 3646412"/>
              <a:gd name="connsiteY4" fmla="*/ 471950 h 3470158"/>
              <a:gd name="connsiteX0" fmla="*/ 17 w 3646412"/>
              <a:gd name="connsiteY0" fmla="*/ 471950 h 3859514"/>
              <a:gd name="connsiteX1" fmla="*/ 3646412 w 3646412"/>
              <a:gd name="connsiteY1" fmla="*/ 0 h 3859514"/>
              <a:gd name="connsiteX2" fmla="*/ 3369144 w 3646412"/>
              <a:gd name="connsiteY2" fmla="*/ 3859514 h 3859514"/>
              <a:gd name="connsiteX3" fmla="*/ 171098 w 3646412"/>
              <a:gd name="connsiteY3" fmla="*/ 3470158 h 3859514"/>
              <a:gd name="connsiteX4" fmla="*/ 17 w 3646412"/>
              <a:gd name="connsiteY4" fmla="*/ 471950 h 3859514"/>
              <a:gd name="connsiteX0" fmla="*/ 17 w 3434035"/>
              <a:gd name="connsiteY0" fmla="*/ 5901 h 3393465"/>
              <a:gd name="connsiteX1" fmla="*/ 3434035 w 3434035"/>
              <a:gd name="connsiteY1" fmla="*/ 0 h 3393465"/>
              <a:gd name="connsiteX2" fmla="*/ 3369144 w 3434035"/>
              <a:gd name="connsiteY2" fmla="*/ 3393465 h 3393465"/>
              <a:gd name="connsiteX3" fmla="*/ 171098 w 3434035"/>
              <a:gd name="connsiteY3" fmla="*/ 3004109 h 3393465"/>
              <a:gd name="connsiteX4" fmla="*/ 17 w 3434035"/>
              <a:gd name="connsiteY4" fmla="*/ 5901 h 3393465"/>
              <a:gd name="connsiteX0" fmla="*/ 32 w 3434050"/>
              <a:gd name="connsiteY0" fmla="*/ 5901 h 3393465"/>
              <a:gd name="connsiteX1" fmla="*/ 3434050 w 3434050"/>
              <a:gd name="connsiteY1" fmla="*/ 0 h 3393465"/>
              <a:gd name="connsiteX2" fmla="*/ 3369159 w 3434050"/>
              <a:gd name="connsiteY2" fmla="*/ 3393465 h 3393465"/>
              <a:gd name="connsiteX3" fmla="*/ 171113 w 3434050"/>
              <a:gd name="connsiteY3" fmla="*/ 3004109 h 3393465"/>
              <a:gd name="connsiteX4" fmla="*/ 32 w 3434050"/>
              <a:gd name="connsiteY4" fmla="*/ 5901 h 3393465"/>
              <a:gd name="connsiteX0" fmla="*/ 0 w 3434018"/>
              <a:gd name="connsiteY0" fmla="*/ 5901 h 3393465"/>
              <a:gd name="connsiteX1" fmla="*/ 3434018 w 3434018"/>
              <a:gd name="connsiteY1" fmla="*/ 0 h 3393465"/>
              <a:gd name="connsiteX2" fmla="*/ 3369127 w 3434018"/>
              <a:gd name="connsiteY2" fmla="*/ 3393465 h 3393465"/>
              <a:gd name="connsiteX3" fmla="*/ 171081 w 3434018"/>
              <a:gd name="connsiteY3" fmla="*/ 3004109 h 3393465"/>
              <a:gd name="connsiteX4" fmla="*/ 0 w 3434018"/>
              <a:gd name="connsiteY4" fmla="*/ 5901 h 3393465"/>
              <a:gd name="connsiteX0" fmla="*/ 0 w 3434018"/>
              <a:gd name="connsiteY0" fmla="*/ 2 h 3393465"/>
              <a:gd name="connsiteX1" fmla="*/ 3434018 w 3434018"/>
              <a:gd name="connsiteY1" fmla="*/ 0 h 3393465"/>
              <a:gd name="connsiteX2" fmla="*/ 3369127 w 3434018"/>
              <a:gd name="connsiteY2" fmla="*/ 3393465 h 3393465"/>
              <a:gd name="connsiteX3" fmla="*/ 171081 w 3434018"/>
              <a:gd name="connsiteY3" fmla="*/ 3004109 h 3393465"/>
              <a:gd name="connsiteX4" fmla="*/ 0 w 3434018"/>
              <a:gd name="connsiteY4" fmla="*/ 2 h 3393465"/>
              <a:gd name="connsiteX0" fmla="*/ 0 w 8731638"/>
              <a:gd name="connsiteY0" fmla="*/ 0 h 3393463"/>
              <a:gd name="connsiteX1" fmla="*/ 8731638 w 8731638"/>
              <a:gd name="connsiteY1" fmla="*/ 1834697 h 3393463"/>
              <a:gd name="connsiteX2" fmla="*/ 3369127 w 8731638"/>
              <a:gd name="connsiteY2" fmla="*/ 3393463 h 3393463"/>
              <a:gd name="connsiteX3" fmla="*/ 171081 w 8731638"/>
              <a:gd name="connsiteY3" fmla="*/ 3004107 h 3393463"/>
              <a:gd name="connsiteX4" fmla="*/ 0 w 8731638"/>
              <a:gd name="connsiteY4" fmla="*/ 0 h 3393463"/>
              <a:gd name="connsiteX0" fmla="*/ 3958468 w 8560557"/>
              <a:gd name="connsiteY0" fmla="*/ 0 h 2325680"/>
              <a:gd name="connsiteX1" fmla="*/ 8560557 w 8560557"/>
              <a:gd name="connsiteY1" fmla="*/ 766914 h 2325680"/>
              <a:gd name="connsiteX2" fmla="*/ 3198046 w 8560557"/>
              <a:gd name="connsiteY2" fmla="*/ 2325680 h 2325680"/>
              <a:gd name="connsiteX3" fmla="*/ 0 w 8560557"/>
              <a:gd name="connsiteY3" fmla="*/ 1936324 h 2325680"/>
              <a:gd name="connsiteX4" fmla="*/ 3958468 w 8560557"/>
              <a:gd name="connsiteY4" fmla="*/ 0 h 2325680"/>
              <a:gd name="connsiteX0" fmla="*/ 4577901 w 9179990"/>
              <a:gd name="connsiteY0" fmla="*/ 0 h 2325680"/>
              <a:gd name="connsiteX1" fmla="*/ 9179990 w 9179990"/>
              <a:gd name="connsiteY1" fmla="*/ 766914 h 2325680"/>
              <a:gd name="connsiteX2" fmla="*/ 3817479 w 9179990"/>
              <a:gd name="connsiteY2" fmla="*/ 2325680 h 2325680"/>
              <a:gd name="connsiteX3" fmla="*/ 0 w 9179990"/>
              <a:gd name="connsiteY3" fmla="*/ 774151 h 2325680"/>
              <a:gd name="connsiteX4" fmla="*/ 4577901 w 9179990"/>
              <a:gd name="connsiteY4" fmla="*/ 0 h 2325680"/>
              <a:gd name="connsiteX0" fmla="*/ 4577901 w 9179990"/>
              <a:gd name="connsiteY0" fmla="*/ 0 h 3464255"/>
              <a:gd name="connsiteX1" fmla="*/ 9179990 w 9179990"/>
              <a:gd name="connsiteY1" fmla="*/ 766914 h 3464255"/>
              <a:gd name="connsiteX2" fmla="*/ 24194 w 9179990"/>
              <a:gd name="connsiteY2" fmla="*/ 3464255 h 3464255"/>
              <a:gd name="connsiteX3" fmla="*/ 0 w 9179990"/>
              <a:gd name="connsiteY3" fmla="*/ 774151 h 3464255"/>
              <a:gd name="connsiteX4" fmla="*/ 4577901 w 9179990"/>
              <a:gd name="connsiteY4" fmla="*/ 0 h 3464255"/>
              <a:gd name="connsiteX0" fmla="*/ 4577901 w 9179990"/>
              <a:gd name="connsiteY0" fmla="*/ 0 h 3464255"/>
              <a:gd name="connsiteX1" fmla="*/ 9179990 w 9179990"/>
              <a:gd name="connsiteY1" fmla="*/ 766914 h 3464255"/>
              <a:gd name="connsiteX2" fmla="*/ 4721064 w 9179990"/>
              <a:gd name="connsiteY2" fmla="*/ 2077954 h 3464255"/>
              <a:gd name="connsiteX3" fmla="*/ 24194 w 9179990"/>
              <a:gd name="connsiteY3" fmla="*/ 3464255 h 3464255"/>
              <a:gd name="connsiteX4" fmla="*/ 0 w 9179990"/>
              <a:gd name="connsiteY4" fmla="*/ 774151 h 3464255"/>
              <a:gd name="connsiteX5" fmla="*/ 4577901 w 9179990"/>
              <a:gd name="connsiteY5" fmla="*/ 0 h 3464255"/>
              <a:gd name="connsiteX0" fmla="*/ 4577901 w 9179990"/>
              <a:gd name="connsiteY0" fmla="*/ 0 h 3464255"/>
              <a:gd name="connsiteX1" fmla="*/ 9179990 w 9179990"/>
              <a:gd name="connsiteY1" fmla="*/ 766914 h 3464255"/>
              <a:gd name="connsiteX2" fmla="*/ 9157379 w 9179990"/>
              <a:gd name="connsiteY2" fmla="*/ 3458403 h 3464255"/>
              <a:gd name="connsiteX3" fmla="*/ 24194 w 9179990"/>
              <a:gd name="connsiteY3" fmla="*/ 3464255 h 3464255"/>
              <a:gd name="connsiteX4" fmla="*/ 0 w 9179990"/>
              <a:gd name="connsiteY4" fmla="*/ 774151 h 3464255"/>
              <a:gd name="connsiteX5" fmla="*/ 4577901 w 9179990"/>
              <a:gd name="connsiteY5" fmla="*/ 0 h 3464255"/>
              <a:gd name="connsiteX0" fmla="*/ 4577901 w 9195479"/>
              <a:gd name="connsiteY0" fmla="*/ 0 h 3483803"/>
              <a:gd name="connsiteX1" fmla="*/ 9179990 w 9195479"/>
              <a:gd name="connsiteY1" fmla="*/ 766914 h 3483803"/>
              <a:gd name="connsiteX2" fmla="*/ 9195479 w 9195479"/>
              <a:gd name="connsiteY2" fmla="*/ 3483803 h 3483803"/>
              <a:gd name="connsiteX3" fmla="*/ 24194 w 9195479"/>
              <a:gd name="connsiteY3" fmla="*/ 3464255 h 3483803"/>
              <a:gd name="connsiteX4" fmla="*/ 0 w 9195479"/>
              <a:gd name="connsiteY4" fmla="*/ 774151 h 3483803"/>
              <a:gd name="connsiteX5" fmla="*/ 4577901 w 9195479"/>
              <a:gd name="connsiteY5" fmla="*/ 0 h 3483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5479" h="3483803">
                <a:moveTo>
                  <a:pt x="4577901" y="0"/>
                </a:moveTo>
                <a:lnTo>
                  <a:pt x="9179990" y="766914"/>
                </a:lnTo>
                <a:lnTo>
                  <a:pt x="9195479" y="3483803"/>
                </a:lnTo>
                <a:lnTo>
                  <a:pt x="24194" y="3464255"/>
                </a:lnTo>
                <a:lnTo>
                  <a:pt x="0" y="774151"/>
                </a:lnTo>
                <a:lnTo>
                  <a:pt x="4577901" y="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14249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984340" y="359154"/>
            <a:ext cx="6988231" cy="53381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</a:lstStyle>
          <a:p>
            <a:pPr algn="ctr"/>
            <a:r>
              <a:rPr lang="en-US" sz="2800" b="0" i="0" dirty="0" smtClean="0">
                <a:solidFill>
                  <a:srgbClr val="E80202"/>
                </a:solidFill>
                <a:latin typeface="ATC Overlook Heavy"/>
                <a:cs typeface="ATC Overlook Heavy"/>
              </a:rPr>
              <a:t>The Automated Additional Pay System </a:t>
            </a:r>
            <a:endParaRPr lang="en-US" sz="2800" b="0" i="0" dirty="0">
              <a:solidFill>
                <a:srgbClr val="E80202"/>
              </a:solidFill>
              <a:latin typeface="ATC Overlook Heavy"/>
              <a:cs typeface="ATC Overlook Heavy"/>
            </a:endParaRPr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1201803" y="1290186"/>
            <a:ext cx="6770768" cy="2999880"/>
          </a:xfrm>
        </p:spPr>
        <p:txBody>
          <a:bodyPr>
            <a:normAutofit lnSpcReduction="10000"/>
          </a:bodyPr>
          <a:lstStyle>
            <a:lvl1pPr marL="0" indent="0">
              <a:buNone/>
              <a:defRPr sz="1800"/>
            </a:lvl1pPr>
          </a:lstStyle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Enables us to track the additional employment policy across all areas (State, ExL, TUC).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 smtClean="0">
                <a:solidFill>
                  <a:schemeClr val="tx1"/>
                </a:solidFill>
              </a:rPr>
              <a:t>Replaces current paper process for additional pay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Enables employees to enter their own additional pay and view available time-base (FTE) balance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 smtClean="0">
                <a:solidFill>
                  <a:schemeClr val="tx1"/>
                </a:solidFill>
              </a:rPr>
              <a:t>Requires </a:t>
            </a:r>
            <a:r>
              <a:rPr lang="en-US" b="0" i="0" dirty="0" smtClean="0"/>
              <a:t>the system </a:t>
            </a:r>
            <a:r>
              <a:rPr lang="en-US" b="1" i="0" dirty="0" smtClean="0"/>
              <a:t>Pre-A</a:t>
            </a:r>
            <a:r>
              <a:rPr lang="en-US" b="1" i="0" dirty="0" smtClean="0">
                <a:solidFill>
                  <a:schemeClr val="tx1"/>
                </a:solidFill>
              </a:rPr>
              <a:t>uthorization</a:t>
            </a:r>
            <a:r>
              <a:rPr lang="en-US" b="0" i="0" dirty="0" smtClean="0">
                <a:solidFill>
                  <a:schemeClr val="tx1"/>
                </a:solidFill>
              </a:rPr>
              <a:t> for all additional work to be performed</a:t>
            </a:r>
          </a:p>
          <a:p>
            <a:pPr>
              <a:lnSpc>
                <a:spcPct val="150000"/>
              </a:lnSpc>
            </a:pPr>
            <a:endParaRPr lang="en-US" b="0" i="0" dirty="0">
              <a:solidFill>
                <a:schemeClr val="tx1"/>
              </a:solidFill>
            </a:endParaRPr>
          </a:p>
        </p:txBody>
      </p:sp>
      <p:sp>
        <p:nvSpPr>
          <p:cNvPr id="9" name="Right Triangle 7"/>
          <p:cNvSpPr/>
          <p:nvPr/>
        </p:nvSpPr>
        <p:spPr>
          <a:xfrm flipH="1">
            <a:off x="0" y="4229100"/>
            <a:ext cx="9156700" cy="914400"/>
          </a:xfrm>
          <a:custGeom>
            <a:avLst/>
            <a:gdLst>
              <a:gd name="connsiteX0" fmla="*/ 0 w 9144000"/>
              <a:gd name="connsiteY0" fmla="*/ 908050 h 908050"/>
              <a:gd name="connsiteX1" fmla="*/ 0 w 9144000"/>
              <a:gd name="connsiteY1" fmla="*/ 0 h 908050"/>
              <a:gd name="connsiteX2" fmla="*/ 9144000 w 9144000"/>
              <a:gd name="connsiteY2" fmla="*/ 908050 h 908050"/>
              <a:gd name="connsiteX3" fmla="*/ 0 w 9144000"/>
              <a:gd name="connsiteY3" fmla="*/ 908050 h 908050"/>
              <a:gd name="connsiteX0" fmla="*/ 0 w 9156700"/>
              <a:gd name="connsiteY0" fmla="*/ 914400 h 914400"/>
              <a:gd name="connsiteX1" fmla="*/ 9156700 w 9156700"/>
              <a:gd name="connsiteY1" fmla="*/ 0 h 914400"/>
              <a:gd name="connsiteX2" fmla="*/ 9144000 w 9156700"/>
              <a:gd name="connsiteY2" fmla="*/ 914400 h 914400"/>
              <a:gd name="connsiteX3" fmla="*/ 0 w 9156700"/>
              <a:gd name="connsiteY3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56700" h="914400">
                <a:moveTo>
                  <a:pt x="0" y="914400"/>
                </a:moveTo>
                <a:lnTo>
                  <a:pt x="9156700" y="0"/>
                </a:lnTo>
                <a:lnTo>
                  <a:pt x="9144000" y="914400"/>
                </a:lnTo>
                <a:lnTo>
                  <a:pt x="0" y="914400"/>
                </a:lnTo>
                <a:close/>
              </a:path>
            </a:pathLst>
          </a:custGeom>
          <a:solidFill>
            <a:srgbClr val="E8020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6"/>
          <p:cNvSpPr/>
          <p:nvPr/>
        </p:nvSpPr>
        <p:spPr>
          <a:xfrm flipH="1">
            <a:off x="5975350" y="3935535"/>
            <a:ext cx="3181350" cy="1212850"/>
          </a:xfrm>
          <a:custGeom>
            <a:avLst/>
            <a:gdLst>
              <a:gd name="connsiteX0" fmla="*/ 0 w 2870200"/>
              <a:gd name="connsiteY0" fmla="*/ 1212850 h 1212850"/>
              <a:gd name="connsiteX1" fmla="*/ 0 w 2870200"/>
              <a:gd name="connsiteY1" fmla="*/ 0 h 1212850"/>
              <a:gd name="connsiteX2" fmla="*/ 2870200 w 2870200"/>
              <a:gd name="connsiteY2" fmla="*/ 1212850 h 1212850"/>
              <a:gd name="connsiteX3" fmla="*/ 0 w 2870200"/>
              <a:gd name="connsiteY3" fmla="*/ 1212850 h 1212850"/>
              <a:gd name="connsiteX0" fmla="*/ 0 w 2324100"/>
              <a:gd name="connsiteY0" fmla="*/ 1212850 h 1212850"/>
              <a:gd name="connsiteX1" fmla="*/ 0 w 2324100"/>
              <a:gd name="connsiteY1" fmla="*/ 0 h 1212850"/>
              <a:gd name="connsiteX2" fmla="*/ 2324100 w 2324100"/>
              <a:gd name="connsiteY2" fmla="*/ 984250 h 1212850"/>
              <a:gd name="connsiteX3" fmla="*/ 0 w 2324100"/>
              <a:gd name="connsiteY3" fmla="*/ 1212850 h 1212850"/>
              <a:gd name="connsiteX0" fmla="*/ 0 w 3181350"/>
              <a:gd name="connsiteY0" fmla="*/ 1212850 h 1212850"/>
              <a:gd name="connsiteX1" fmla="*/ 0 w 3181350"/>
              <a:gd name="connsiteY1" fmla="*/ 0 h 1212850"/>
              <a:gd name="connsiteX2" fmla="*/ 3181350 w 3181350"/>
              <a:gd name="connsiteY2" fmla="*/ 895350 h 1212850"/>
              <a:gd name="connsiteX3" fmla="*/ 0 w 3181350"/>
              <a:gd name="connsiteY3" fmla="*/ 1212850 h 1212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81350" h="1212850">
                <a:moveTo>
                  <a:pt x="0" y="1212850"/>
                </a:moveTo>
                <a:lnTo>
                  <a:pt x="0" y="0"/>
                </a:lnTo>
                <a:lnTo>
                  <a:pt x="3181350" y="895350"/>
                </a:lnTo>
                <a:lnTo>
                  <a:pt x="0" y="1212850"/>
                </a:lnTo>
                <a:close/>
              </a:path>
            </a:pathLst>
          </a:custGeom>
          <a:solidFill>
            <a:srgbClr val="E8020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CSUN_Logo.png"/>
          <p:cNvPicPr>
            <a:picLocks noGrp="1"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055" b="31055"/>
          <a:stretch>
            <a:fillRect/>
          </a:stretch>
        </p:blipFill>
        <p:spPr>
          <a:xfrm>
            <a:off x="7769598" y="4543988"/>
            <a:ext cx="912182" cy="345590"/>
          </a:xfrm>
          <a:custGeom>
            <a:avLst/>
            <a:gdLst>
              <a:gd name="connsiteX0" fmla="*/ 0 w 3699490"/>
              <a:gd name="connsiteY0" fmla="*/ 0 h 1977619"/>
              <a:gd name="connsiteX1" fmla="*/ 0 w 3699490"/>
              <a:gd name="connsiteY1" fmla="*/ 0 h 1977619"/>
              <a:gd name="connsiteX2" fmla="*/ 3699490 w 3699490"/>
              <a:gd name="connsiteY2" fmla="*/ 0 h 1977619"/>
              <a:gd name="connsiteX3" fmla="*/ 3699490 w 3699490"/>
              <a:gd name="connsiteY3" fmla="*/ 0 h 1977619"/>
              <a:gd name="connsiteX4" fmla="*/ 3699490 w 3699490"/>
              <a:gd name="connsiteY4" fmla="*/ 1977619 h 1977619"/>
              <a:gd name="connsiteX5" fmla="*/ 3699490 w 3699490"/>
              <a:gd name="connsiteY5" fmla="*/ 1977619 h 1977619"/>
              <a:gd name="connsiteX6" fmla="*/ 0 w 3699490"/>
              <a:gd name="connsiteY6" fmla="*/ 1977619 h 1977619"/>
              <a:gd name="connsiteX7" fmla="*/ 0 w 3699490"/>
              <a:gd name="connsiteY7" fmla="*/ 1977619 h 1977619"/>
              <a:gd name="connsiteX8" fmla="*/ 0 w 3699490"/>
              <a:gd name="connsiteY8" fmla="*/ 0 h 1977619"/>
              <a:gd name="connsiteX0" fmla="*/ 0 w 4118344"/>
              <a:gd name="connsiteY0" fmla="*/ 0 h 2331580"/>
              <a:gd name="connsiteX1" fmla="*/ 418854 w 4118344"/>
              <a:gd name="connsiteY1" fmla="*/ 353961 h 2331580"/>
              <a:gd name="connsiteX2" fmla="*/ 4118344 w 4118344"/>
              <a:gd name="connsiteY2" fmla="*/ 353961 h 2331580"/>
              <a:gd name="connsiteX3" fmla="*/ 4118344 w 4118344"/>
              <a:gd name="connsiteY3" fmla="*/ 353961 h 2331580"/>
              <a:gd name="connsiteX4" fmla="*/ 4118344 w 4118344"/>
              <a:gd name="connsiteY4" fmla="*/ 2331580 h 2331580"/>
              <a:gd name="connsiteX5" fmla="*/ 4118344 w 4118344"/>
              <a:gd name="connsiteY5" fmla="*/ 2331580 h 2331580"/>
              <a:gd name="connsiteX6" fmla="*/ 418854 w 4118344"/>
              <a:gd name="connsiteY6" fmla="*/ 2331580 h 2331580"/>
              <a:gd name="connsiteX7" fmla="*/ 418854 w 4118344"/>
              <a:gd name="connsiteY7" fmla="*/ 2331580 h 2331580"/>
              <a:gd name="connsiteX8" fmla="*/ 0 w 4118344"/>
              <a:gd name="connsiteY8" fmla="*/ 0 h 2331580"/>
              <a:gd name="connsiteX0" fmla="*/ 88491 w 4206835"/>
              <a:gd name="connsiteY0" fmla="*/ 0 h 5157371"/>
              <a:gd name="connsiteX1" fmla="*/ 50734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353961 h 5157371"/>
              <a:gd name="connsiteX4" fmla="*/ 4206835 w 4206835"/>
              <a:gd name="connsiteY4" fmla="*/ 2331580 h 5157371"/>
              <a:gd name="connsiteX5" fmla="*/ 4206835 w 4206835"/>
              <a:gd name="connsiteY5" fmla="*/ 2331580 h 5157371"/>
              <a:gd name="connsiteX6" fmla="*/ 507345 w 4206835"/>
              <a:gd name="connsiteY6" fmla="*/ 2331580 h 5157371"/>
              <a:gd name="connsiteX7" fmla="*/ 0 w 4206835"/>
              <a:gd name="connsiteY7" fmla="*/ 5157371 h 5157371"/>
              <a:gd name="connsiteX8" fmla="*/ 88491 w 4206835"/>
              <a:gd name="connsiteY8" fmla="*/ 0 h 5157371"/>
              <a:gd name="connsiteX0" fmla="*/ 88491 w 4206835"/>
              <a:gd name="connsiteY0" fmla="*/ 0 h 5157371"/>
              <a:gd name="connsiteX1" fmla="*/ 420683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2331580 h 5157371"/>
              <a:gd name="connsiteX4" fmla="*/ 4206835 w 4206835"/>
              <a:gd name="connsiteY4" fmla="*/ 2331580 h 5157371"/>
              <a:gd name="connsiteX5" fmla="*/ 507345 w 4206835"/>
              <a:gd name="connsiteY5" fmla="*/ 2331580 h 5157371"/>
              <a:gd name="connsiteX6" fmla="*/ 0 w 4206835"/>
              <a:gd name="connsiteY6" fmla="*/ 5157371 h 5157371"/>
              <a:gd name="connsiteX7" fmla="*/ 88491 w 4206835"/>
              <a:gd name="connsiteY7" fmla="*/ 0 h 5157371"/>
              <a:gd name="connsiteX0" fmla="*/ 88491 w 4206835"/>
              <a:gd name="connsiteY0" fmla="*/ 0 h 5157371"/>
              <a:gd name="connsiteX1" fmla="*/ 420683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2331580 h 5157371"/>
              <a:gd name="connsiteX4" fmla="*/ 4206835 w 4206835"/>
              <a:gd name="connsiteY4" fmla="*/ 2331580 h 5157371"/>
              <a:gd name="connsiteX5" fmla="*/ 0 w 4206835"/>
              <a:gd name="connsiteY5" fmla="*/ 5157371 h 5157371"/>
              <a:gd name="connsiteX6" fmla="*/ 88491 w 4206835"/>
              <a:gd name="connsiteY6" fmla="*/ 0 h 5157371"/>
              <a:gd name="connsiteX0" fmla="*/ 88491 w 4814468"/>
              <a:gd name="connsiteY0" fmla="*/ 5900 h 5163271"/>
              <a:gd name="connsiteX1" fmla="*/ 4206835 w 4814468"/>
              <a:gd name="connsiteY1" fmla="*/ 359861 h 5163271"/>
              <a:gd name="connsiteX2" fmla="*/ 4814468 w 4814468"/>
              <a:gd name="connsiteY2" fmla="*/ 0 h 5163271"/>
              <a:gd name="connsiteX3" fmla="*/ 4206835 w 4814468"/>
              <a:gd name="connsiteY3" fmla="*/ 2337480 h 5163271"/>
              <a:gd name="connsiteX4" fmla="*/ 4206835 w 4814468"/>
              <a:gd name="connsiteY4" fmla="*/ 2337480 h 5163271"/>
              <a:gd name="connsiteX5" fmla="*/ 0 w 4814468"/>
              <a:gd name="connsiteY5" fmla="*/ 5163271 h 5163271"/>
              <a:gd name="connsiteX6" fmla="*/ 88491 w 4814468"/>
              <a:gd name="connsiteY6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06835 w 4814468"/>
              <a:gd name="connsiteY2" fmla="*/ 2337480 h 5163271"/>
              <a:gd name="connsiteX3" fmla="*/ 4206835 w 4814468"/>
              <a:gd name="connsiteY3" fmla="*/ 2337480 h 5163271"/>
              <a:gd name="connsiteX4" fmla="*/ 0 w 4814468"/>
              <a:gd name="connsiteY4" fmla="*/ 5163271 h 5163271"/>
              <a:gd name="connsiteX5" fmla="*/ 88491 w 4814468"/>
              <a:gd name="connsiteY5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06835 w 4814468"/>
              <a:gd name="connsiteY2" fmla="*/ 2337480 h 5163271"/>
              <a:gd name="connsiteX3" fmla="*/ 4265829 w 4814468"/>
              <a:gd name="connsiteY3" fmla="*/ 5151472 h 5163271"/>
              <a:gd name="connsiteX4" fmla="*/ 0 w 4814468"/>
              <a:gd name="connsiteY4" fmla="*/ 5163271 h 5163271"/>
              <a:gd name="connsiteX5" fmla="*/ 88491 w 4814468"/>
              <a:gd name="connsiteY5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65829 w 4814468"/>
              <a:gd name="connsiteY2" fmla="*/ 5151472 h 5163271"/>
              <a:gd name="connsiteX3" fmla="*/ 0 w 4814468"/>
              <a:gd name="connsiteY3" fmla="*/ 5163271 h 5163271"/>
              <a:gd name="connsiteX4" fmla="*/ 88491 w 4814468"/>
              <a:gd name="connsiteY4" fmla="*/ 5900 h 5163271"/>
              <a:gd name="connsiteX0" fmla="*/ 0 w 9168191"/>
              <a:gd name="connsiteY0" fmla="*/ 17699 h 5163271"/>
              <a:gd name="connsiteX1" fmla="*/ 9168191 w 9168191"/>
              <a:gd name="connsiteY1" fmla="*/ 0 h 5163271"/>
              <a:gd name="connsiteX2" fmla="*/ 8619552 w 9168191"/>
              <a:gd name="connsiteY2" fmla="*/ 5151472 h 5163271"/>
              <a:gd name="connsiteX3" fmla="*/ 4353723 w 9168191"/>
              <a:gd name="connsiteY3" fmla="*/ 5163271 h 5163271"/>
              <a:gd name="connsiteX4" fmla="*/ 0 w 9168191"/>
              <a:gd name="connsiteY4" fmla="*/ 17699 h 5163271"/>
              <a:gd name="connsiteX0" fmla="*/ 0 w 9168191"/>
              <a:gd name="connsiteY0" fmla="*/ 17699 h 5151473"/>
              <a:gd name="connsiteX1" fmla="*/ 9168191 w 9168191"/>
              <a:gd name="connsiteY1" fmla="*/ 0 h 5151473"/>
              <a:gd name="connsiteX2" fmla="*/ 8619552 w 9168191"/>
              <a:gd name="connsiteY2" fmla="*/ 5151472 h 5151473"/>
              <a:gd name="connsiteX3" fmla="*/ 5898 w 9168191"/>
              <a:gd name="connsiteY3" fmla="*/ 5151473 h 5151473"/>
              <a:gd name="connsiteX4" fmla="*/ 0 w 9168191"/>
              <a:gd name="connsiteY4" fmla="*/ 17699 h 5151473"/>
              <a:gd name="connsiteX0" fmla="*/ 0 w 8619552"/>
              <a:gd name="connsiteY0" fmla="*/ 5901 h 5139675"/>
              <a:gd name="connsiteX1" fmla="*/ 3905967 w 8619552"/>
              <a:gd name="connsiteY1" fmla="*/ 0 h 5139675"/>
              <a:gd name="connsiteX2" fmla="*/ 8619552 w 8619552"/>
              <a:gd name="connsiteY2" fmla="*/ 5139674 h 5139675"/>
              <a:gd name="connsiteX3" fmla="*/ 5898 w 8619552"/>
              <a:gd name="connsiteY3" fmla="*/ 5139675 h 5139675"/>
              <a:gd name="connsiteX4" fmla="*/ 0 w 8619552"/>
              <a:gd name="connsiteY4" fmla="*/ 5901 h 5139675"/>
              <a:gd name="connsiteX0" fmla="*/ 0 w 3905967"/>
              <a:gd name="connsiteY0" fmla="*/ 5901 h 5151473"/>
              <a:gd name="connsiteX1" fmla="*/ 3905967 w 3905967"/>
              <a:gd name="connsiteY1" fmla="*/ 0 h 5151473"/>
              <a:gd name="connsiteX2" fmla="*/ 3599201 w 3905967"/>
              <a:gd name="connsiteY2" fmla="*/ 5151473 h 5151473"/>
              <a:gd name="connsiteX3" fmla="*/ 5898 w 3905967"/>
              <a:gd name="connsiteY3" fmla="*/ 5139675 h 5151473"/>
              <a:gd name="connsiteX4" fmla="*/ 0 w 3905967"/>
              <a:gd name="connsiteY4" fmla="*/ 5901 h 5151473"/>
              <a:gd name="connsiteX0" fmla="*/ 0 w 3929564"/>
              <a:gd name="connsiteY0" fmla="*/ 5901 h 5151473"/>
              <a:gd name="connsiteX1" fmla="*/ 3929564 w 3929564"/>
              <a:gd name="connsiteY1" fmla="*/ 0 h 5151473"/>
              <a:gd name="connsiteX2" fmla="*/ 3599201 w 3929564"/>
              <a:gd name="connsiteY2" fmla="*/ 5151473 h 5151473"/>
              <a:gd name="connsiteX3" fmla="*/ 5898 w 3929564"/>
              <a:gd name="connsiteY3" fmla="*/ 5139675 h 5151473"/>
              <a:gd name="connsiteX4" fmla="*/ 0 w 3929564"/>
              <a:gd name="connsiteY4" fmla="*/ 5901 h 5151473"/>
              <a:gd name="connsiteX0" fmla="*/ 0 w 3929564"/>
              <a:gd name="connsiteY0" fmla="*/ 5901 h 5139675"/>
              <a:gd name="connsiteX1" fmla="*/ 3929564 w 3929564"/>
              <a:gd name="connsiteY1" fmla="*/ 0 h 5139675"/>
              <a:gd name="connsiteX2" fmla="*/ 3292435 w 3929564"/>
              <a:gd name="connsiteY2" fmla="*/ 2567555 h 5139675"/>
              <a:gd name="connsiteX3" fmla="*/ 5898 w 3929564"/>
              <a:gd name="connsiteY3" fmla="*/ 5139675 h 5139675"/>
              <a:gd name="connsiteX4" fmla="*/ 0 w 3929564"/>
              <a:gd name="connsiteY4" fmla="*/ 5901 h 5139675"/>
              <a:gd name="connsiteX0" fmla="*/ 5900 w 3935464"/>
              <a:gd name="connsiteY0" fmla="*/ 5901 h 2573456"/>
              <a:gd name="connsiteX1" fmla="*/ 3935464 w 3935464"/>
              <a:gd name="connsiteY1" fmla="*/ 0 h 2573456"/>
              <a:gd name="connsiteX2" fmla="*/ 3298335 w 3935464"/>
              <a:gd name="connsiteY2" fmla="*/ 2567555 h 2573456"/>
              <a:gd name="connsiteX3" fmla="*/ 0 w 3935464"/>
              <a:gd name="connsiteY3" fmla="*/ 2573456 h 2573456"/>
              <a:gd name="connsiteX4" fmla="*/ 5900 w 3935464"/>
              <a:gd name="connsiteY4" fmla="*/ 5901 h 2573456"/>
              <a:gd name="connsiteX0" fmla="*/ 289069 w 3935464"/>
              <a:gd name="connsiteY0" fmla="*/ 471950 h 2573456"/>
              <a:gd name="connsiteX1" fmla="*/ 3935464 w 3935464"/>
              <a:gd name="connsiteY1" fmla="*/ 0 h 2573456"/>
              <a:gd name="connsiteX2" fmla="*/ 3298335 w 3935464"/>
              <a:gd name="connsiteY2" fmla="*/ 2567555 h 2573456"/>
              <a:gd name="connsiteX3" fmla="*/ 0 w 3935464"/>
              <a:gd name="connsiteY3" fmla="*/ 2573456 h 2573456"/>
              <a:gd name="connsiteX4" fmla="*/ 289069 w 3935464"/>
              <a:gd name="connsiteY4" fmla="*/ 471950 h 2573456"/>
              <a:gd name="connsiteX0" fmla="*/ 17 w 3646412"/>
              <a:gd name="connsiteY0" fmla="*/ 471950 h 3470158"/>
              <a:gd name="connsiteX1" fmla="*/ 3646412 w 3646412"/>
              <a:gd name="connsiteY1" fmla="*/ 0 h 3470158"/>
              <a:gd name="connsiteX2" fmla="*/ 3009283 w 3646412"/>
              <a:gd name="connsiteY2" fmla="*/ 2567555 h 3470158"/>
              <a:gd name="connsiteX3" fmla="*/ 171098 w 3646412"/>
              <a:gd name="connsiteY3" fmla="*/ 3470158 h 3470158"/>
              <a:gd name="connsiteX4" fmla="*/ 17 w 3646412"/>
              <a:gd name="connsiteY4" fmla="*/ 471950 h 3470158"/>
              <a:gd name="connsiteX0" fmla="*/ 17 w 3646412"/>
              <a:gd name="connsiteY0" fmla="*/ 471950 h 3859514"/>
              <a:gd name="connsiteX1" fmla="*/ 3646412 w 3646412"/>
              <a:gd name="connsiteY1" fmla="*/ 0 h 3859514"/>
              <a:gd name="connsiteX2" fmla="*/ 3369144 w 3646412"/>
              <a:gd name="connsiteY2" fmla="*/ 3859514 h 3859514"/>
              <a:gd name="connsiteX3" fmla="*/ 171098 w 3646412"/>
              <a:gd name="connsiteY3" fmla="*/ 3470158 h 3859514"/>
              <a:gd name="connsiteX4" fmla="*/ 17 w 3646412"/>
              <a:gd name="connsiteY4" fmla="*/ 471950 h 3859514"/>
              <a:gd name="connsiteX0" fmla="*/ 17 w 3434035"/>
              <a:gd name="connsiteY0" fmla="*/ 5901 h 3393465"/>
              <a:gd name="connsiteX1" fmla="*/ 3434035 w 3434035"/>
              <a:gd name="connsiteY1" fmla="*/ 0 h 3393465"/>
              <a:gd name="connsiteX2" fmla="*/ 3369144 w 3434035"/>
              <a:gd name="connsiteY2" fmla="*/ 3393465 h 3393465"/>
              <a:gd name="connsiteX3" fmla="*/ 171098 w 3434035"/>
              <a:gd name="connsiteY3" fmla="*/ 3004109 h 3393465"/>
              <a:gd name="connsiteX4" fmla="*/ 17 w 3434035"/>
              <a:gd name="connsiteY4" fmla="*/ 5901 h 3393465"/>
              <a:gd name="connsiteX0" fmla="*/ 32 w 3434050"/>
              <a:gd name="connsiteY0" fmla="*/ 5901 h 3393465"/>
              <a:gd name="connsiteX1" fmla="*/ 3434050 w 3434050"/>
              <a:gd name="connsiteY1" fmla="*/ 0 h 3393465"/>
              <a:gd name="connsiteX2" fmla="*/ 3369159 w 3434050"/>
              <a:gd name="connsiteY2" fmla="*/ 3393465 h 3393465"/>
              <a:gd name="connsiteX3" fmla="*/ 171113 w 3434050"/>
              <a:gd name="connsiteY3" fmla="*/ 3004109 h 3393465"/>
              <a:gd name="connsiteX4" fmla="*/ 32 w 3434050"/>
              <a:gd name="connsiteY4" fmla="*/ 5901 h 3393465"/>
              <a:gd name="connsiteX0" fmla="*/ 0 w 3434018"/>
              <a:gd name="connsiteY0" fmla="*/ 5901 h 3393465"/>
              <a:gd name="connsiteX1" fmla="*/ 3434018 w 3434018"/>
              <a:gd name="connsiteY1" fmla="*/ 0 h 3393465"/>
              <a:gd name="connsiteX2" fmla="*/ 3369127 w 3434018"/>
              <a:gd name="connsiteY2" fmla="*/ 3393465 h 3393465"/>
              <a:gd name="connsiteX3" fmla="*/ 171081 w 3434018"/>
              <a:gd name="connsiteY3" fmla="*/ 3004109 h 3393465"/>
              <a:gd name="connsiteX4" fmla="*/ 0 w 3434018"/>
              <a:gd name="connsiteY4" fmla="*/ 5901 h 3393465"/>
              <a:gd name="connsiteX0" fmla="*/ 0 w 3434018"/>
              <a:gd name="connsiteY0" fmla="*/ 2 h 3393465"/>
              <a:gd name="connsiteX1" fmla="*/ 3434018 w 3434018"/>
              <a:gd name="connsiteY1" fmla="*/ 0 h 3393465"/>
              <a:gd name="connsiteX2" fmla="*/ 3369127 w 3434018"/>
              <a:gd name="connsiteY2" fmla="*/ 3393465 h 3393465"/>
              <a:gd name="connsiteX3" fmla="*/ 171081 w 3434018"/>
              <a:gd name="connsiteY3" fmla="*/ 3004109 h 3393465"/>
              <a:gd name="connsiteX4" fmla="*/ 0 w 3434018"/>
              <a:gd name="connsiteY4" fmla="*/ 2 h 3393465"/>
              <a:gd name="connsiteX0" fmla="*/ 0 w 8731638"/>
              <a:gd name="connsiteY0" fmla="*/ 0 h 3393463"/>
              <a:gd name="connsiteX1" fmla="*/ 8731638 w 8731638"/>
              <a:gd name="connsiteY1" fmla="*/ 1834697 h 3393463"/>
              <a:gd name="connsiteX2" fmla="*/ 3369127 w 8731638"/>
              <a:gd name="connsiteY2" fmla="*/ 3393463 h 3393463"/>
              <a:gd name="connsiteX3" fmla="*/ 171081 w 8731638"/>
              <a:gd name="connsiteY3" fmla="*/ 3004107 h 3393463"/>
              <a:gd name="connsiteX4" fmla="*/ 0 w 8731638"/>
              <a:gd name="connsiteY4" fmla="*/ 0 h 3393463"/>
              <a:gd name="connsiteX0" fmla="*/ 3958468 w 8560557"/>
              <a:gd name="connsiteY0" fmla="*/ 0 h 2325680"/>
              <a:gd name="connsiteX1" fmla="*/ 8560557 w 8560557"/>
              <a:gd name="connsiteY1" fmla="*/ 766914 h 2325680"/>
              <a:gd name="connsiteX2" fmla="*/ 3198046 w 8560557"/>
              <a:gd name="connsiteY2" fmla="*/ 2325680 h 2325680"/>
              <a:gd name="connsiteX3" fmla="*/ 0 w 8560557"/>
              <a:gd name="connsiteY3" fmla="*/ 1936324 h 2325680"/>
              <a:gd name="connsiteX4" fmla="*/ 3958468 w 8560557"/>
              <a:gd name="connsiteY4" fmla="*/ 0 h 2325680"/>
              <a:gd name="connsiteX0" fmla="*/ 4577901 w 9179990"/>
              <a:gd name="connsiteY0" fmla="*/ 0 h 2325680"/>
              <a:gd name="connsiteX1" fmla="*/ 9179990 w 9179990"/>
              <a:gd name="connsiteY1" fmla="*/ 766914 h 2325680"/>
              <a:gd name="connsiteX2" fmla="*/ 3817479 w 9179990"/>
              <a:gd name="connsiteY2" fmla="*/ 2325680 h 2325680"/>
              <a:gd name="connsiteX3" fmla="*/ 0 w 9179990"/>
              <a:gd name="connsiteY3" fmla="*/ 774151 h 2325680"/>
              <a:gd name="connsiteX4" fmla="*/ 4577901 w 9179990"/>
              <a:gd name="connsiteY4" fmla="*/ 0 h 2325680"/>
              <a:gd name="connsiteX0" fmla="*/ 4577901 w 9179990"/>
              <a:gd name="connsiteY0" fmla="*/ 0 h 3464255"/>
              <a:gd name="connsiteX1" fmla="*/ 9179990 w 9179990"/>
              <a:gd name="connsiteY1" fmla="*/ 766914 h 3464255"/>
              <a:gd name="connsiteX2" fmla="*/ 24194 w 9179990"/>
              <a:gd name="connsiteY2" fmla="*/ 3464255 h 3464255"/>
              <a:gd name="connsiteX3" fmla="*/ 0 w 9179990"/>
              <a:gd name="connsiteY3" fmla="*/ 774151 h 3464255"/>
              <a:gd name="connsiteX4" fmla="*/ 4577901 w 9179990"/>
              <a:gd name="connsiteY4" fmla="*/ 0 h 3464255"/>
              <a:gd name="connsiteX0" fmla="*/ 4577901 w 9179990"/>
              <a:gd name="connsiteY0" fmla="*/ 0 h 3464255"/>
              <a:gd name="connsiteX1" fmla="*/ 9179990 w 9179990"/>
              <a:gd name="connsiteY1" fmla="*/ 766914 h 3464255"/>
              <a:gd name="connsiteX2" fmla="*/ 4721064 w 9179990"/>
              <a:gd name="connsiteY2" fmla="*/ 2077954 h 3464255"/>
              <a:gd name="connsiteX3" fmla="*/ 24194 w 9179990"/>
              <a:gd name="connsiteY3" fmla="*/ 3464255 h 3464255"/>
              <a:gd name="connsiteX4" fmla="*/ 0 w 9179990"/>
              <a:gd name="connsiteY4" fmla="*/ 774151 h 3464255"/>
              <a:gd name="connsiteX5" fmla="*/ 4577901 w 9179990"/>
              <a:gd name="connsiteY5" fmla="*/ 0 h 3464255"/>
              <a:gd name="connsiteX0" fmla="*/ 4577901 w 9179990"/>
              <a:gd name="connsiteY0" fmla="*/ 0 h 3464255"/>
              <a:gd name="connsiteX1" fmla="*/ 9179990 w 9179990"/>
              <a:gd name="connsiteY1" fmla="*/ 766914 h 3464255"/>
              <a:gd name="connsiteX2" fmla="*/ 9157379 w 9179990"/>
              <a:gd name="connsiteY2" fmla="*/ 3458403 h 3464255"/>
              <a:gd name="connsiteX3" fmla="*/ 24194 w 9179990"/>
              <a:gd name="connsiteY3" fmla="*/ 3464255 h 3464255"/>
              <a:gd name="connsiteX4" fmla="*/ 0 w 9179990"/>
              <a:gd name="connsiteY4" fmla="*/ 774151 h 3464255"/>
              <a:gd name="connsiteX5" fmla="*/ 4577901 w 9179990"/>
              <a:gd name="connsiteY5" fmla="*/ 0 h 3464255"/>
              <a:gd name="connsiteX0" fmla="*/ 4577901 w 9195479"/>
              <a:gd name="connsiteY0" fmla="*/ 0 h 3483803"/>
              <a:gd name="connsiteX1" fmla="*/ 9179990 w 9195479"/>
              <a:gd name="connsiteY1" fmla="*/ 766914 h 3483803"/>
              <a:gd name="connsiteX2" fmla="*/ 9195479 w 9195479"/>
              <a:gd name="connsiteY2" fmla="*/ 3483803 h 3483803"/>
              <a:gd name="connsiteX3" fmla="*/ 24194 w 9195479"/>
              <a:gd name="connsiteY3" fmla="*/ 3464255 h 3483803"/>
              <a:gd name="connsiteX4" fmla="*/ 0 w 9195479"/>
              <a:gd name="connsiteY4" fmla="*/ 774151 h 3483803"/>
              <a:gd name="connsiteX5" fmla="*/ 4577901 w 9195479"/>
              <a:gd name="connsiteY5" fmla="*/ 0 h 3483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5479" h="3483803">
                <a:moveTo>
                  <a:pt x="4577901" y="0"/>
                </a:moveTo>
                <a:lnTo>
                  <a:pt x="9179990" y="766914"/>
                </a:lnTo>
                <a:lnTo>
                  <a:pt x="9195479" y="3483803"/>
                </a:lnTo>
                <a:lnTo>
                  <a:pt x="24194" y="3464255"/>
                </a:lnTo>
                <a:lnTo>
                  <a:pt x="0" y="774151"/>
                </a:lnTo>
                <a:lnTo>
                  <a:pt x="4577901" y="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4712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1852597" y="1705441"/>
            <a:ext cx="5109557" cy="885087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</a:lstStyle>
          <a:p>
            <a:pPr algn="ctr"/>
            <a:r>
              <a:rPr lang="en-US" b="0" i="0" dirty="0" smtClean="0">
                <a:solidFill>
                  <a:srgbClr val="E80202"/>
                </a:solidFill>
                <a:latin typeface="ATC Overlook Heavy"/>
                <a:cs typeface="ATC Overlook Heavy"/>
              </a:rPr>
              <a:t>How to Use the System</a:t>
            </a:r>
            <a:endParaRPr lang="en-US" b="0" i="0" dirty="0">
              <a:solidFill>
                <a:srgbClr val="E80202"/>
              </a:solidFill>
              <a:latin typeface="ATC Overlook Heavy"/>
              <a:cs typeface="ATC Overlook Heavy"/>
            </a:endParaRPr>
          </a:p>
        </p:txBody>
      </p:sp>
      <p:sp>
        <p:nvSpPr>
          <p:cNvPr id="11" name="Right Triangle 7"/>
          <p:cNvSpPr/>
          <p:nvPr/>
        </p:nvSpPr>
        <p:spPr>
          <a:xfrm flipH="1">
            <a:off x="-19050" y="4229100"/>
            <a:ext cx="9156700" cy="914400"/>
          </a:xfrm>
          <a:custGeom>
            <a:avLst/>
            <a:gdLst>
              <a:gd name="connsiteX0" fmla="*/ 0 w 9144000"/>
              <a:gd name="connsiteY0" fmla="*/ 908050 h 908050"/>
              <a:gd name="connsiteX1" fmla="*/ 0 w 9144000"/>
              <a:gd name="connsiteY1" fmla="*/ 0 h 908050"/>
              <a:gd name="connsiteX2" fmla="*/ 9144000 w 9144000"/>
              <a:gd name="connsiteY2" fmla="*/ 908050 h 908050"/>
              <a:gd name="connsiteX3" fmla="*/ 0 w 9144000"/>
              <a:gd name="connsiteY3" fmla="*/ 908050 h 908050"/>
              <a:gd name="connsiteX0" fmla="*/ 0 w 9156700"/>
              <a:gd name="connsiteY0" fmla="*/ 914400 h 914400"/>
              <a:gd name="connsiteX1" fmla="*/ 9156700 w 9156700"/>
              <a:gd name="connsiteY1" fmla="*/ 0 h 914400"/>
              <a:gd name="connsiteX2" fmla="*/ 9144000 w 9156700"/>
              <a:gd name="connsiteY2" fmla="*/ 914400 h 914400"/>
              <a:gd name="connsiteX3" fmla="*/ 0 w 9156700"/>
              <a:gd name="connsiteY3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56700" h="914400">
                <a:moveTo>
                  <a:pt x="0" y="914400"/>
                </a:moveTo>
                <a:lnTo>
                  <a:pt x="9156700" y="0"/>
                </a:lnTo>
                <a:lnTo>
                  <a:pt x="9144000" y="914400"/>
                </a:lnTo>
                <a:lnTo>
                  <a:pt x="0" y="914400"/>
                </a:lnTo>
                <a:close/>
              </a:path>
            </a:pathLst>
          </a:custGeom>
          <a:solidFill>
            <a:srgbClr val="E8020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CSUN_Logo.png"/>
          <p:cNvPicPr>
            <a:picLocks noGrp="1"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055" b="31055"/>
          <a:stretch>
            <a:fillRect/>
          </a:stretch>
        </p:blipFill>
        <p:spPr>
          <a:xfrm>
            <a:off x="7769598" y="4543988"/>
            <a:ext cx="912182" cy="345590"/>
          </a:xfrm>
          <a:custGeom>
            <a:avLst/>
            <a:gdLst>
              <a:gd name="connsiteX0" fmla="*/ 0 w 3699490"/>
              <a:gd name="connsiteY0" fmla="*/ 0 h 1977619"/>
              <a:gd name="connsiteX1" fmla="*/ 0 w 3699490"/>
              <a:gd name="connsiteY1" fmla="*/ 0 h 1977619"/>
              <a:gd name="connsiteX2" fmla="*/ 3699490 w 3699490"/>
              <a:gd name="connsiteY2" fmla="*/ 0 h 1977619"/>
              <a:gd name="connsiteX3" fmla="*/ 3699490 w 3699490"/>
              <a:gd name="connsiteY3" fmla="*/ 0 h 1977619"/>
              <a:gd name="connsiteX4" fmla="*/ 3699490 w 3699490"/>
              <a:gd name="connsiteY4" fmla="*/ 1977619 h 1977619"/>
              <a:gd name="connsiteX5" fmla="*/ 3699490 w 3699490"/>
              <a:gd name="connsiteY5" fmla="*/ 1977619 h 1977619"/>
              <a:gd name="connsiteX6" fmla="*/ 0 w 3699490"/>
              <a:gd name="connsiteY6" fmla="*/ 1977619 h 1977619"/>
              <a:gd name="connsiteX7" fmla="*/ 0 w 3699490"/>
              <a:gd name="connsiteY7" fmla="*/ 1977619 h 1977619"/>
              <a:gd name="connsiteX8" fmla="*/ 0 w 3699490"/>
              <a:gd name="connsiteY8" fmla="*/ 0 h 1977619"/>
              <a:gd name="connsiteX0" fmla="*/ 0 w 4118344"/>
              <a:gd name="connsiteY0" fmla="*/ 0 h 2331580"/>
              <a:gd name="connsiteX1" fmla="*/ 418854 w 4118344"/>
              <a:gd name="connsiteY1" fmla="*/ 353961 h 2331580"/>
              <a:gd name="connsiteX2" fmla="*/ 4118344 w 4118344"/>
              <a:gd name="connsiteY2" fmla="*/ 353961 h 2331580"/>
              <a:gd name="connsiteX3" fmla="*/ 4118344 w 4118344"/>
              <a:gd name="connsiteY3" fmla="*/ 353961 h 2331580"/>
              <a:gd name="connsiteX4" fmla="*/ 4118344 w 4118344"/>
              <a:gd name="connsiteY4" fmla="*/ 2331580 h 2331580"/>
              <a:gd name="connsiteX5" fmla="*/ 4118344 w 4118344"/>
              <a:gd name="connsiteY5" fmla="*/ 2331580 h 2331580"/>
              <a:gd name="connsiteX6" fmla="*/ 418854 w 4118344"/>
              <a:gd name="connsiteY6" fmla="*/ 2331580 h 2331580"/>
              <a:gd name="connsiteX7" fmla="*/ 418854 w 4118344"/>
              <a:gd name="connsiteY7" fmla="*/ 2331580 h 2331580"/>
              <a:gd name="connsiteX8" fmla="*/ 0 w 4118344"/>
              <a:gd name="connsiteY8" fmla="*/ 0 h 2331580"/>
              <a:gd name="connsiteX0" fmla="*/ 88491 w 4206835"/>
              <a:gd name="connsiteY0" fmla="*/ 0 h 5157371"/>
              <a:gd name="connsiteX1" fmla="*/ 50734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353961 h 5157371"/>
              <a:gd name="connsiteX4" fmla="*/ 4206835 w 4206835"/>
              <a:gd name="connsiteY4" fmla="*/ 2331580 h 5157371"/>
              <a:gd name="connsiteX5" fmla="*/ 4206835 w 4206835"/>
              <a:gd name="connsiteY5" fmla="*/ 2331580 h 5157371"/>
              <a:gd name="connsiteX6" fmla="*/ 507345 w 4206835"/>
              <a:gd name="connsiteY6" fmla="*/ 2331580 h 5157371"/>
              <a:gd name="connsiteX7" fmla="*/ 0 w 4206835"/>
              <a:gd name="connsiteY7" fmla="*/ 5157371 h 5157371"/>
              <a:gd name="connsiteX8" fmla="*/ 88491 w 4206835"/>
              <a:gd name="connsiteY8" fmla="*/ 0 h 5157371"/>
              <a:gd name="connsiteX0" fmla="*/ 88491 w 4206835"/>
              <a:gd name="connsiteY0" fmla="*/ 0 h 5157371"/>
              <a:gd name="connsiteX1" fmla="*/ 420683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2331580 h 5157371"/>
              <a:gd name="connsiteX4" fmla="*/ 4206835 w 4206835"/>
              <a:gd name="connsiteY4" fmla="*/ 2331580 h 5157371"/>
              <a:gd name="connsiteX5" fmla="*/ 507345 w 4206835"/>
              <a:gd name="connsiteY5" fmla="*/ 2331580 h 5157371"/>
              <a:gd name="connsiteX6" fmla="*/ 0 w 4206835"/>
              <a:gd name="connsiteY6" fmla="*/ 5157371 h 5157371"/>
              <a:gd name="connsiteX7" fmla="*/ 88491 w 4206835"/>
              <a:gd name="connsiteY7" fmla="*/ 0 h 5157371"/>
              <a:gd name="connsiteX0" fmla="*/ 88491 w 4206835"/>
              <a:gd name="connsiteY0" fmla="*/ 0 h 5157371"/>
              <a:gd name="connsiteX1" fmla="*/ 420683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2331580 h 5157371"/>
              <a:gd name="connsiteX4" fmla="*/ 4206835 w 4206835"/>
              <a:gd name="connsiteY4" fmla="*/ 2331580 h 5157371"/>
              <a:gd name="connsiteX5" fmla="*/ 0 w 4206835"/>
              <a:gd name="connsiteY5" fmla="*/ 5157371 h 5157371"/>
              <a:gd name="connsiteX6" fmla="*/ 88491 w 4206835"/>
              <a:gd name="connsiteY6" fmla="*/ 0 h 5157371"/>
              <a:gd name="connsiteX0" fmla="*/ 88491 w 4814468"/>
              <a:gd name="connsiteY0" fmla="*/ 5900 h 5163271"/>
              <a:gd name="connsiteX1" fmla="*/ 4206835 w 4814468"/>
              <a:gd name="connsiteY1" fmla="*/ 359861 h 5163271"/>
              <a:gd name="connsiteX2" fmla="*/ 4814468 w 4814468"/>
              <a:gd name="connsiteY2" fmla="*/ 0 h 5163271"/>
              <a:gd name="connsiteX3" fmla="*/ 4206835 w 4814468"/>
              <a:gd name="connsiteY3" fmla="*/ 2337480 h 5163271"/>
              <a:gd name="connsiteX4" fmla="*/ 4206835 w 4814468"/>
              <a:gd name="connsiteY4" fmla="*/ 2337480 h 5163271"/>
              <a:gd name="connsiteX5" fmla="*/ 0 w 4814468"/>
              <a:gd name="connsiteY5" fmla="*/ 5163271 h 5163271"/>
              <a:gd name="connsiteX6" fmla="*/ 88491 w 4814468"/>
              <a:gd name="connsiteY6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06835 w 4814468"/>
              <a:gd name="connsiteY2" fmla="*/ 2337480 h 5163271"/>
              <a:gd name="connsiteX3" fmla="*/ 4206835 w 4814468"/>
              <a:gd name="connsiteY3" fmla="*/ 2337480 h 5163271"/>
              <a:gd name="connsiteX4" fmla="*/ 0 w 4814468"/>
              <a:gd name="connsiteY4" fmla="*/ 5163271 h 5163271"/>
              <a:gd name="connsiteX5" fmla="*/ 88491 w 4814468"/>
              <a:gd name="connsiteY5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06835 w 4814468"/>
              <a:gd name="connsiteY2" fmla="*/ 2337480 h 5163271"/>
              <a:gd name="connsiteX3" fmla="*/ 4265829 w 4814468"/>
              <a:gd name="connsiteY3" fmla="*/ 5151472 h 5163271"/>
              <a:gd name="connsiteX4" fmla="*/ 0 w 4814468"/>
              <a:gd name="connsiteY4" fmla="*/ 5163271 h 5163271"/>
              <a:gd name="connsiteX5" fmla="*/ 88491 w 4814468"/>
              <a:gd name="connsiteY5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65829 w 4814468"/>
              <a:gd name="connsiteY2" fmla="*/ 5151472 h 5163271"/>
              <a:gd name="connsiteX3" fmla="*/ 0 w 4814468"/>
              <a:gd name="connsiteY3" fmla="*/ 5163271 h 5163271"/>
              <a:gd name="connsiteX4" fmla="*/ 88491 w 4814468"/>
              <a:gd name="connsiteY4" fmla="*/ 5900 h 5163271"/>
              <a:gd name="connsiteX0" fmla="*/ 0 w 9168191"/>
              <a:gd name="connsiteY0" fmla="*/ 17699 h 5163271"/>
              <a:gd name="connsiteX1" fmla="*/ 9168191 w 9168191"/>
              <a:gd name="connsiteY1" fmla="*/ 0 h 5163271"/>
              <a:gd name="connsiteX2" fmla="*/ 8619552 w 9168191"/>
              <a:gd name="connsiteY2" fmla="*/ 5151472 h 5163271"/>
              <a:gd name="connsiteX3" fmla="*/ 4353723 w 9168191"/>
              <a:gd name="connsiteY3" fmla="*/ 5163271 h 5163271"/>
              <a:gd name="connsiteX4" fmla="*/ 0 w 9168191"/>
              <a:gd name="connsiteY4" fmla="*/ 17699 h 5163271"/>
              <a:gd name="connsiteX0" fmla="*/ 0 w 9168191"/>
              <a:gd name="connsiteY0" fmla="*/ 17699 h 5151473"/>
              <a:gd name="connsiteX1" fmla="*/ 9168191 w 9168191"/>
              <a:gd name="connsiteY1" fmla="*/ 0 h 5151473"/>
              <a:gd name="connsiteX2" fmla="*/ 8619552 w 9168191"/>
              <a:gd name="connsiteY2" fmla="*/ 5151472 h 5151473"/>
              <a:gd name="connsiteX3" fmla="*/ 5898 w 9168191"/>
              <a:gd name="connsiteY3" fmla="*/ 5151473 h 5151473"/>
              <a:gd name="connsiteX4" fmla="*/ 0 w 9168191"/>
              <a:gd name="connsiteY4" fmla="*/ 17699 h 5151473"/>
              <a:gd name="connsiteX0" fmla="*/ 0 w 8619552"/>
              <a:gd name="connsiteY0" fmla="*/ 5901 h 5139675"/>
              <a:gd name="connsiteX1" fmla="*/ 3905967 w 8619552"/>
              <a:gd name="connsiteY1" fmla="*/ 0 h 5139675"/>
              <a:gd name="connsiteX2" fmla="*/ 8619552 w 8619552"/>
              <a:gd name="connsiteY2" fmla="*/ 5139674 h 5139675"/>
              <a:gd name="connsiteX3" fmla="*/ 5898 w 8619552"/>
              <a:gd name="connsiteY3" fmla="*/ 5139675 h 5139675"/>
              <a:gd name="connsiteX4" fmla="*/ 0 w 8619552"/>
              <a:gd name="connsiteY4" fmla="*/ 5901 h 5139675"/>
              <a:gd name="connsiteX0" fmla="*/ 0 w 3905967"/>
              <a:gd name="connsiteY0" fmla="*/ 5901 h 5151473"/>
              <a:gd name="connsiteX1" fmla="*/ 3905967 w 3905967"/>
              <a:gd name="connsiteY1" fmla="*/ 0 h 5151473"/>
              <a:gd name="connsiteX2" fmla="*/ 3599201 w 3905967"/>
              <a:gd name="connsiteY2" fmla="*/ 5151473 h 5151473"/>
              <a:gd name="connsiteX3" fmla="*/ 5898 w 3905967"/>
              <a:gd name="connsiteY3" fmla="*/ 5139675 h 5151473"/>
              <a:gd name="connsiteX4" fmla="*/ 0 w 3905967"/>
              <a:gd name="connsiteY4" fmla="*/ 5901 h 5151473"/>
              <a:gd name="connsiteX0" fmla="*/ 0 w 3929564"/>
              <a:gd name="connsiteY0" fmla="*/ 5901 h 5151473"/>
              <a:gd name="connsiteX1" fmla="*/ 3929564 w 3929564"/>
              <a:gd name="connsiteY1" fmla="*/ 0 h 5151473"/>
              <a:gd name="connsiteX2" fmla="*/ 3599201 w 3929564"/>
              <a:gd name="connsiteY2" fmla="*/ 5151473 h 5151473"/>
              <a:gd name="connsiteX3" fmla="*/ 5898 w 3929564"/>
              <a:gd name="connsiteY3" fmla="*/ 5139675 h 5151473"/>
              <a:gd name="connsiteX4" fmla="*/ 0 w 3929564"/>
              <a:gd name="connsiteY4" fmla="*/ 5901 h 5151473"/>
              <a:gd name="connsiteX0" fmla="*/ 0 w 3929564"/>
              <a:gd name="connsiteY0" fmla="*/ 5901 h 5139675"/>
              <a:gd name="connsiteX1" fmla="*/ 3929564 w 3929564"/>
              <a:gd name="connsiteY1" fmla="*/ 0 h 5139675"/>
              <a:gd name="connsiteX2" fmla="*/ 3292435 w 3929564"/>
              <a:gd name="connsiteY2" fmla="*/ 2567555 h 5139675"/>
              <a:gd name="connsiteX3" fmla="*/ 5898 w 3929564"/>
              <a:gd name="connsiteY3" fmla="*/ 5139675 h 5139675"/>
              <a:gd name="connsiteX4" fmla="*/ 0 w 3929564"/>
              <a:gd name="connsiteY4" fmla="*/ 5901 h 5139675"/>
              <a:gd name="connsiteX0" fmla="*/ 5900 w 3935464"/>
              <a:gd name="connsiteY0" fmla="*/ 5901 h 2573456"/>
              <a:gd name="connsiteX1" fmla="*/ 3935464 w 3935464"/>
              <a:gd name="connsiteY1" fmla="*/ 0 h 2573456"/>
              <a:gd name="connsiteX2" fmla="*/ 3298335 w 3935464"/>
              <a:gd name="connsiteY2" fmla="*/ 2567555 h 2573456"/>
              <a:gd name="connsiteX3" fmla="*/ 0 w 3935464"/>
              <a:gd name="connsiteY3" fmla="*/ 2573456 h 2573456"/>
              <a:gd name="connsiteX4" fmla="*/ 5900 w 3935464"/>
              <a:gd name="connsiteY4" fmla="*/ 5901 h 2573456"/>
              <a:gd name="connsiteX0" fmla="*/ 289069 w 3935464"/>
              <a:gd name="connsiteY0" fmla="*/ 471950 h 2573456"/>
              <a:gd name="connsiteX1" fmla="*/ 3935464 w 3935464"/>
              <a:gd name="connsiteY1" fmla="*/ 0 h 2573456"/>
              <a:gd name="connsiteX2" fmla="*/ 3298335 w 3935464"/>
              <a:gd name="connsiteY2" fmla="*/ 2567555 h 2573456"/>
              <a:gd name="connsiteX3" fmla="*/ 0 w 3935464"/>
              <a:gd name="connsiteY3" fmla="*/ 2573456 h 2573456"/>
              <a:gd name="connsiteX4" fmla="*/ 289069 w 3935464"/>
              <a:gd name="connsiteY4" fmla="*/ 471950 h 2573456"/>
              <a:gd name="connsiteX0" fmla="*/ 17 w 3646412"/>
              <a:gd name="connsiteY0" fmla="*/ 471950 h 3470158"/>
              <a:gd name="connsiteX1" fmla="*/ 3646412 w 3646412"/>
              <a:gd name="connsiteY1" fmla="*/ 0 h 3470158"/>
              <a:gd name="connsiteX2" fmla="*/ 3009283 w 3646412"/>
              <a:gd name="connsiteY2" fmla="*/ 2567555 h 3470158"/>
              <a:gd name="connsiteX3" fmla="*/ 171098 w 3646412"/>
              <a:gd name="connsiteY3" fmla="*/ 3470158 h 3470158"/>
              <a:gd name="connsiteX4" fmla="*/ 17 w 3646412"/>
              <a:gd name="connsiteY4" fmla="*/ 471950 h 3470158"/>
              <a:gd name="connsiteX0" fmla="*/ 17 w 3646412"/>
              <a:gd name="connsiteY0" fmla="*/ 471950 h 3859514"/>
              <a:gd name="connsiteX1" fmla="*/ 3646412 w 3646412"/>
              <a:gd name="connsiteY1" fmla="*/ 0 h 3859514"/>
              <a:gd name="connsiteX2" fmla="*/ 3369144 w 3646412"/>
              <a:gd name="connsiteY2" fmla="*/ 3859514 h 3859514"/>
              <a:gd name="connsiteX3" fmla="*/ 171098 w 3646412"/>
              <a:gd name="connsiteY3" fmla="*/ 3470158 h 3859514"/>
              <a:gd name="connsiteX4" fmla="*/ 17 w 3646412"/>
              <a:gd name="connsiteY4" fmla="*/ 471950 h 3859514"/>
              <a:gd name="connsiteX0" fmla="*/ 17 w 3434035"/>
              <a:gd name="connsiteY0" fmla="*/ 5901 h 3393465"/>
              <a:gd name="connsiteX1" fmla="*/ 3434035 w 3434035"/>
              <a:gd name="connsiteY1" fmla="*/ 0 h 3393465"/>
              <a:gd name="connsiteX2" fmla="*/ 3369144 w 3434035"/>
              <a:gd name="connsiteY2" fmla="*/ 3393465 h 3393465"/>
              <a:gd name="connsiteX3" fmla="*/ 171098 w 3434035"/>
              <a:gd name="connsiteY3" fmla="*/ 3004109 h 3393465"/>
              <a:gd name="connsiteX4" fmla="*/ 17 w 3434035"/>
              <a:gd name="connsiteY4" fmla="*/ 5901 h 3393465"/>
              <a:gd name="connsiteX0" fmla="*/ 32 w 3434050"/>
              <a:gd name="connsiteY0" fmla="*/ 5901 h 3393465"/>
              <a:gd name="connsiteX1" fmla="*/ 3434050 w 3434050"/>
              <a:gd name="connsiteY1" fmla="*/ 0 h 3393465"/>
              <a:gd name="connsiteX2" fmla="*/ 3369159 w 3434050"/>
              <a:gd name="connsiteY2" fmla="*/ 3393465 h 3393465"/>
              <a:gd name="connsiteX3" fmla="*/ 171113 w 3434050"/>
              <a:gd name="connsiteY3" fmla="*/ 3004109 h 3393465"/>
              <a:gd name="connsiteX4" fmla="*/ 32 w 3434050"/>
              <a:gd name="connsiteY4" fmla="*/ 5901 h 3393465"/>
              <a:gd name="connsiteX0" fmla="*/ 0 w 3434018"/>
              <a:gd name="connsiteY0" fmla="*/ 5901 h 3393465"/>
              <a:gd name="connsiteX1" fmla="*/ 3434018 w 3434018"/>
              <a:gd name="connsiteY1" fmla="*/ 0 h 3393465"/>
              <a:gd name="connsiteX2" fmla="*/ 3369127 w 3434018"/>
              <a:gd name="connsiteY2" fmla="*/ 3393465 h 3393465"/>
              <a:gd name="connsiteX3" fmla="*/ 171081 w 3434018"/>
              <a:gd name="connsiteY3" fmla="*/ 3004109 h 3393465"/>
              <a:gd name="connsiteX4" fmla="*/ 0 w 3434018"/>
              <a:gd name="connsiteY4" fmla="*/ 5901 h 3393465"/>
              <a:gd name="connsiteX0" fmla="*/ 0 w 3434018"/>
              <a:gd name="connsiteY0" fmla="*/ 2 h 3393465"/>
              <a:gd name="connsiteX1" fmla="*/ 3434018 w 3434018"/>
              <a:gd name="connsiteY1" fmla="*/ 0 h 3393465"/>
              <a:gd name="connsiteX2" fmla="*/ 3369127 w 3434018"/>
              <a:gd name="connsiteY2" fmla="*/ 3393465 h 3393465"/>
              <a:gd name="connsiteX3" fmla="*/ 171081 w 3434018"/>
              <a:gd name="connsiteY3" fmla="*/ 3004109 h 3393465"/>
              <a:gd name="connsiteX4" fmla="*/ 0 w 3434018"/>
              <a:gd name="connsiteY4" fmla="*/ 2 h 3393465"/>
              <a:gd name="connsiteX0" fmla="*/ 0 w 8731638"/>
              <a:gd name="connsiteY0" fmla="*/ 0 h 3393463"/>
              <a:gd name="connsiteX1" fmla="*/ 8731638 w 8731638"/>
              <a:gd name="connsiteY1" fmla="*/ 1834697 h 3393463"/>
              <a:gd name="connsiteX2" fmla="*/ 3369127 w 8731638"/>
              <a:gd name="connsiteY2" fmla="*/ 3393463 h 3393463"/>
              <a:gd name="connsiteX3" fmla="*/ 171081 w 8731638"/>
              <a:gd name="connsiteY3" fmla="*/ 3004107 h 3393463"/>
              <a:gd name="connsiteX4" fmla="*/ 0 w 8731638"/>
              <a:gd name="connsiteY4" fmla="*/ 0 h 3393463"/>
              <a:gd name="connsiteX0" fmla="*/ 3958468 w 8560557"/>
              <a:gd name="connsiteY0" fmla="*/ 0 h 2325680"/>
              <a:gd name="connsiteX1" fmla="*/ 8560557 w 8560557"/>
              <a:gd name="connsiteY1" fmla="*/ 766914 h 2325680"/>
              <a:gd name="connsiteX2" fmla="*/ 3198046 w 8560557"/>
              <a:gd name="connsiteY2" fmla="*/ 2325680 h 2325680"/>
              <a:gd name="connsiteX3" fmla="*/ 0 w 8560557"/>
              <a:gd name="connsiteY3" fmla="*/ 1936324 h 2325680"/>
              <a:gd name="connsiteX4" fmla="*/ 3958468 w 8560557"/>
              <a:gd name="connsiteY4" fmla="*/ 0 h 2325680"/>
              <a:gd name="connsiteX0" fmla="*/ 4577901 w 9179990"/>
              <a:gd name="connsiteY0" fmla="*/ 0 h 2325680"/>
              <a:gd name="connsiteX1" fmla="*/ 9179990 w 9179990"/>
              <a:gd name="connsiteY1" fmla="*/ 766914 h 2325680"/>
              <a:gd name="connsiteX2" fmla="*/ 3817479 w 9179990"/>
              <a:gd name="connsiteY2" fmla="*/ 2325680 h 2325680"/>
              <a:gd name="connsiteX3" fmla="*/ 0 w 9179990"/>
              <a:gd name="connsiteY3" fmla="*/ 774151 h 2325680"/>
              <a:gd name="connsiteX4" fmla="*/ 4577901 w 9179990"/>
              <a:gd name="connsiteY4" fmla="*/ 0 h 2325680"/>
              <a:gd name="connsiteX0" fmla="*/ 4577901 w 9179990"/>
              <a:gd name="connsiteY0" fmla="*/ 0 h 3464255"/>
              <a:gd name="connsiteX1" fmla="*/ 9179990 w 9179990"/>
              <a:gd name="connsiteY1" fmla="*/ 766914 h 3464255"/>
              <a:gd name="connsiteX2" fmla="*/ 24194 w 9179990"/>
              <a:gd name="connsiteY2" fmla="*/ 3464255 h 3464255"/>
              <a:gd name="connsiteX3" fmla="*/ 0 w 9179990"/>
              <a:gd name="connsiteY3" fmla="*/ 774151 h 3464255"/>
              <a:gd name="connsiteX4" fmla="*/ 4577901 w 9179990"/>
              <a:gd name="connsiteY4" fmla="*/ 0 h 3464255"/>
              <a:gd name="connsiteX0" fmla="*/ 4577901 w 9179990"/>
              <a:gd name="connsiteY0" fmla="*/ 0 h 3464255"/>
              <a:gd name="connsiteX1" fmla="*/ 9179990 w 9179990"/>
              <a:gd name="connsiteY1" fmla="*/ 766914 h 3464255"/>
              <a:gd name="connsiteX2" fmla="*/ 4721064 w 9179990"/>
              <a:gd name="connsiteY2" fmla="*/ 2077954 h 3464255"/>
              <a:gd name="connsiteX3" fmla="*/ 24194 w 9179990"/>
              <a:gd name="connsiteY3" fmla="*/ 3464255 h 3464255"/>
              <a:gd name="connsiteX4" fmla="*/ 0 w 9179990"/>
              <a:gd name="connsiteY4" fmla="*/ 774151 h 3464255"/>
              <a:gd name="connsiteX5" fmla="*/ 4577901 w 9179990"/>
              <a:gd name="connsiteY5" fmla="*/ 0 h 3464255"/>
              <a:gd name="connsiteX0" fmla="*/ 4577901 w 9179990"/>
              <a:gd name="connsiteY0" fmla="*/ 0 h 3464255"/>
              <a:gd name="connsiteX1" fmla="*/ 9179990 w 9179990"/>
              <a:gd name="connsiteY1" fmla="*/ 766914 h 3464255"/>
              <a:gd name="connsiteX2" fmla="*/ 9157379 w 9179990"/>
              <a:gd name="connsiteY2" fmla="*/ 3458403 h 3464255"/>
              <a:gd name="connsiteX3" fmla="*/ 24194 w 9179990"/>
              <a:gd name="connsiteY3" fmla="*/ 3464255 h 3464255"/>
              <a:gd name="connsiteX4" fmla="*/ 0 w 9179990"/>
              <a:gd name="connsiteY4" fmla="*/ 774151 h 3464255"/>
              <a:gd name="connsiteX5" fmla="*/ 4577901 w 9179990"/>
              <a:gd name="connsiteY5" fmla="*/ 0 h 3464255"/>
              <a:gd name="connsiteX0" fmla="*/ 4577901 w 9195479"/>
              <a:gd name="connsiteY0" fmla="*/ 0 h 3483803"/>
              <a:gd name="connsiteX1" fmla="*/ 9179990 w 9195479"/>
              <a:gd name="connsiteY1" fmla="*/ 766914 h 3483803"/>
              <a:gd name="connsiteX2" fmla="*/ 9195479 w 9195479"/>
              <a:gd name="connsiteY2" fmla="*/ 3483803 h 3483803"/>
              <a:gd name="connsiteX3" fmla="*/ 24194 w 9195479"/>
              <a:gd name="connsiteY3" fmla="*/ 3464255 h 3483803"/>
              <a:gd name="connsiteX4" fmla="*/ 0 w 9195479"/>
              <a:gd name="connsiteY4" fmla="*/ 774151 h 3483803"/>
              <a:gd name="connsiteX5" fmla="*/ 4577901 w 9195479"/>
              <a:gd name="connsiteY5" fmla="*/ 0 h 3483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5479" h="3483803">
                <a:moveTo>
                  <a:pt x="4577901" y="0"/>
                </a:moveTo>
                <a:lnTo>
                  <a:pt x="9179990" y="766914"/>
                </a:lnTo>
                <a:lnTo>
                  <a:pt x="9195479" y="3483803"/>
                </a:lnTo>
                <a:lnTo>
                  <a:pt x="24194" y="3464255"/>
                </a:lnTo>
                <a:lnTo>
                  <a:pt x="0" y="774151"/>
                </a:lnTo>
                <a:lnTo>
                  <a:pt x="4577901" y="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74896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446217" y="3479982"/>
            <a:ext cx="6045011" cy="871301"/>
          </a:xfrm>
        </p:spPr>
        <p:txBody>
          <a:bodyPr>
            <a:normAutofit fontScale="850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Email notifications will be sent to each approver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If employee is the initiator, approval will go to next in 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For TUC PI approvals, MARs will be added to the approval path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3" descr="CSUN_Logo.png"/>
          <p:cNvPicPr>
            <a:picLocks noGrp="1"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055" b="31055"/>
          <a:stretch>
            <a:fillRect/>
          </a:stretch>
        </p:blipFill>
        <p:spPr>
          <a:xfrm>
            <a:off x="7769598" y="4543988"/>
            <a:ext cx="912182" cy="345590"/>
          </a:xfrm>
          <a:custGeom>
            <a:avLst/>
            <a:gdLst>
              <a:gd name="connsiteX0" fmla="*/ 0 w 3699490"/>
              <a:gd name="connsiteY0" fmla="*/ 0 h 1977619"/>
              <a:gd name="connsiteX1" fmla="*/ 0 w 3699490"/>
              <a:gd name="connsiteY1" fmla="*/ 0 h 1977619"/>
              <a:gd name="connsiteX2" fmla="*/ 3699490 w 3699490"/>
              <a:gd name="connsiteY2" fmla="*/ 0 h 1977619"/>
              <a:gd name="connsiteX3" fmla="*/ 3699490 w 3699490"/>
              <a:gd name="connsiteY3" fmla="*/ 0 h 1977619"/>
              <a:gd name="connsiteX4" fmla="*/ 3699490 w 3699490"/>
              <a:gd name="connsiteY4" fmla="*/ 1977619 h 1977619"/>
              <a:gd name="connsiteX5" fmla="*/ 3699490 w 3699490"/>
              <a:gd name="connsiteY5" fmla="*/ 1977619 h 1977619"/>
              <a:gd name="connsiteX6" fmla="*/ 0 w 3699490"/>
              <a:gd name="connsiteY6" fmla="*/ 1977619 h 1977619"/>
              <a:gd name="connsiteX7" fmla="*/ 0 w 3699490"/>
              <a:gd name="connsiteY7" fmla="*/ 1977619 h 1977619"/>
              <a:gd name="connsiteX8" fmla="*/ 0 w 3699490"/>
              <a:gd name="connsiteY8" fmla="*/ 0 h 1977619"/>
              <a:gd name="connsiteX0" fmla="*/ 0 w 4118344"/>
              <a:gd name="connsiteY0" fmla="*/ 0 h 2331580"/>
              <a:gd name="connsiteX1" fmla="*/ 418854 w 4118344"/>
              <a:gd name="connsiteY1" fmla="*/ 353961 h 2331580"/>
              <a:gd name="connsiteX2" fmla="*/ 4118344 w 4118344"/>
              <a:gd name="connsiteY2" fmla="*/ 353961 h 2331580"/>
              <a:gd name="connsiteX3" fmla="*/ 4118344 w 4118344"/>
              <a:gd name="connsiteY3" fmla="*/ 353961 h 2331580"/>
              <a:gd name="connsiteX4" fmla="*/ 4118344 w 4118344"/>
              <a:gd name="connsiteY4" fmla="*/ 2331580 h 2331580"/>
              <a:gd name="connsiteX5" fmla="*/ 4118344 w 4118344"/>
              <a:gd name="connsiteY5" fmla="*/ 2331580 h 2331580"/>
              <a:gd name="connsiteX6" fmla="*/ 418854 w 4118344"/>
              <a:gd name="connsiteY6" fmla="*/ 2331580 h 2331580"/>
              <a:gd name="connsiteX7" fmla="*/ 418854 w 4118344"/>
              <a:gd name="connsiteY7" fmla="*/ 2331580 h 2331580"/>
              <a:gd name="connsiteX8" fmla="*/ 0 w 4118344"/>
              <a:gd name="connsiteY8" fmla="*/ 0 h 2331580"/>
              <a:gd name="connsiteX0" fmla="*/ 88491 w 4206835"/>
              <a:gd name="connsiteY0" fmla="*/ 0 h 5157371"/>
              <a:gd name="connsiteX1" fmla="*/ 50734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353961 h 5157371"/>
              <a:gd name="connsiteX4" fmla="*/ 4206835 w 4206835"/>
              <a:gd name="connsiteY4" fmla="*/ 2331580 h 5157371"/>
              <a:gd name="connsiteX5" fmla="*/ 4206835 w 4206835"/>
              <a:gd name="connsiteY5" fmla="*/ 2331580 h 5157371"/>
              <a:gd name="connsiteX6" fmla="*/ 507345 w 4206835"/>
              <a:gd name="connsiteY6" fmla="*/ 2331580 h 5157371"/>
              <a:gd name="connsiteX7" fmla="*/ 0 w 4206835"/>
              <a:gd name="connsiteY7" fmla="*/ 5157371 h 5157371"/>
              <a:gd name="connsiteX8" fmla="*/ 88491 w 4206835"/>
              <a:gd name="connsiteY8" fmla="*/ 0 h 5157371"/>
              <a:gd name="connsiteX0" fmla="*/ 88491 w 4206835"/>
              <a:gd name="connsiteY0" fmla="*/ 0 h 5157371"/>
              <a:gd name="connsiteX1" fmla="*/ 420683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2331580 h 5157371"/>
              <a:gd name="connsiteX4" fmla="*/ 4206835 w 4206835"/>
              <a:gd name="connsiteY4" fmla="*/ 2331580 h 5157371"/>
              <a:gd name="connsiteX5" fmla="*/ 507345 w 4206835"/>
              <a:gd name="connsiteY5" fmla="*/ 2331580 h 5157371"/>
              <a:gd name="connsiteX6" fmla="*/ 0 w 4206835"/>
              <a:gd name="connsiteY6" fmla="*/ 5157371 h 5157371"/>
              <a:gd name="connsiteX7" fmla="*/ 88491 w 4206835"/>
              <a:gd name="connsiteY7" fmla="*/ 0 h 5157371"/>
              <a:gd name="connsiteX0" fmla="*/ 88491 w 4206835"/>
              <a:gd name="connsiteY0" fmla="*/ 0 h 5157371"/>
              <a:gd name="connsiteX1" fmla="*/ 4206835 w 4206835"/>
              <a:gd name="connsiteY1" fmla="*/ 353961 h 5157371"/>
              <a:gd name="connsiteX2" fmla="*/ 4206835 w 4206835"/>
              <a:gd name="connsiteY2" fmla="*/ 353961 h 5157371"/>
              <a:gd name="connsiteX3" fmla="*/ 4206835 w 4206835"/>
              <a:gd name="connsiteY3" fmla="*/ 2331580 h 5157371"/>
              <a:gd name="connsiteX4" fmla="*/ 4206835 w 4206835"/>
              <a:gd name="connsiteY4" fmla="*/ 2331580 h 5157371"/>
              <a:gd name="connsiteX5" fmla="*/ 0 w 4206835"/>
              <a:gd name="connsiteY5" fmla="*/ 5157371 h 5157371"/>
              <a:gd name="connsiteX6" fmla="*/ 88491 w 4206835"/>
              <a:gd name="connsiteY6" fmla="*/ 0 h 5157371"/>
              <a:gd name="connsiteX0" fmla="*/ 88491 w 4814468"/>
              <a:gd name="connsiteY0" fmla="*/ 5900 h 5163271"/>
              <a:gd name="connsiteX1" fmla="*/ 4206835 w 4814468"/>
              <a:gd name="connsiteY1" fmla="*/ 359861 h 5163271"/>
              <a:gd name="connsiteX2" fmla="*/ 4814468 w 4814468"/>
              <a:gd name="connsiteY2" fmla="*/ 0 h 5163271"/>
              <a:gd name="connsiteX3" fmla="*/ 4206835 w 4814468"/>
              <a:gd name="connsiteY3" fmla="*/ 2337480 h 5163271"/>
              <a:gd name="connsiteX4" fmla="*/ 4206835 w 4814468"/>
              <a:gd name="connsiteY4" fmla="*/ 2337480 h 5163271"/>
              <a:gd name="connsiteX5" fmla="*/ 0 w 4814468"/>
              <a:gd name="connsiteY5" fmla="*/ 5163271 h 5163271"/>
              <a:gd name="connsiteX6" fmla="*/ 88491 w 4814468"/>
              <a:gd name="connsiteY6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06835 w 4814468"/>
              <a:gd name="connsiteY2" fmla="*/ 2337480 h 5163271"/>
              <a:gd name="connsiteX3" fmla="*/ 4206835 w 4814468"/>
              <a:gd name="connsiteY3" fmla="*/ 2337480 h 5163271"/>
              <a:gd name="connsiteX4" fmla="*/ 0 w 4814468"/>
              <a:gd name="connsiteY4" fmla="*/ 5163271 h 5163271"/>
              <a:gd name="connsiteX5" fmla="*/ 88491 w 4814468"/>
              <a:gd name="connsiteY5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06835 w 4814468"/>
              <a:gd name="connsiteY2" fmla="*/ 2337480 h 5163271"/>
              <a:gd name="connsiteX3" fmla="*/ 4265829 w 4814468"/>
              <a:gd name="connsiteY3" fmla="*/ 5151472 h 5163271"/>
              <a:gd name="connsiteX4" fmla="*/ 0 w 4814468"/>
              <a:gd name="connsiteY4" fmla="*/ 5163271 h 5163271"/>
              <a:gd name="connsiteX5" fmla="*/ 88491 w 4814468"/>
              <a:gd name="connsiteY5" fmla="*/ 5900 h 5163271"/>
              <a:gd name="connsiteX0" fmla="*/ 88491 w 4814468"/>
              <a:gd name="connsiteY0" fmla="*/ 5900 h 5163271"/>
              <a:gd name="connsiteX1" fmla="*/ 4814468 w 4814468"/>
              <a:gd name="connsiteY1" fmla="*/ 0 h 5163271"/>
              <a:gd name="connsiteX2" fmla="*/ 4265829 w 4814468"/>
              <a:gd name="connsiteY2" fmla="*/ 5151472 h 5163271"/>
              <a:gd name="connsiteX3" fmla="*/ 0 w 4814468"/>
              <a:gd name="connsiteY3" fmla="*/ 5163271 h 5163271"/>
              <a:gd name="connsiteX4" fmla="*/ 88491 w 4814468"/>
              <a:gd name="connsiteY4" fmla="*/ 5900 h 5163271"/>
              <a:gd name="connsiteX0" fmla="*/ 0 w 9168191"/>
              <a:gd name="connsiteY0" fmla="*/ 17699 h 5163271"/>
              <a:gd name="connsiteX1" fmla="*/ 9168191 w 9168191"/>
              <a:gd name="connsiteY1" fmla="*/ 0 h 5163271"/>
              <a:gd name="connsiteX2" fmla="*/ 8619552 w 9168191"/>
              <a:gd name="connsiteY2" fmla="*/ 5151472 h 5163271"/>
              <a:gd name="connsiteX3" fmla="*/ 4353723 w 9168191"/>
              <a:gd name="connsiteY3" fmla="*/ 5163271 h 5163271"/>
              <a:gd name="connsiteX4" fmla="*/ 0 w 9168191"/>
              <a:gd name="connsiteY4" fmla="*/ 17699 h 5163271"/>
              <a:gd name="connsiteX0" fmla="*/ 0 w 9168191"/>
              <a:gd name="connsiteY0" fmla="*/ 17699 h 5151473"/>
              <a:gd name="connsiteX1" fmla="*/ 9168191 w 9168191"/>
              <a:gd name="connsiteY1" fmla="*/ 0 h 5151473"/>
              <a:gd name="connsiteX2" fmla="*/ 8619552 w 9168191"/>
              <a:gd name="connsiteY2" fmla="*/ 5151472 h 5151473"/>
              <a:gd name="connsiteX3" fmla="*/ 5898 w 9168191"/>
              <a:gd name="connsiteY3" fmla="*/ 5151473 h 5151473"/>
              <a:gd name="connsiteX4" fmla="*/ 0 w 9168191"/>
              <a:gd name="connsiteY4" fmla="*/ 17699 h 5151473"/>
              <a:gd name="connsiteX0" fmla="*/ 0 w 8619552"/>
              <a:gd name="connsiteY0" fmla="*/ 5901 h 5139675"/>
              <a:gd name="connsiteX1" fmla="*/ 3905967 w 8619552"/>
              <a:gd name="connsiteY1" fmla="*/ 0 h 5139675"/>
              <a:gd name="connsiteX2" fmla="*/ 8619552 w 8619552"/>
              <a:gd name="connsiteY2" fmla="*/ 5139674 h 5139675"/>
              <a:gd name="connsiteX3" fmla="*/ 5898 w 8619552"/>
              <a:gd name="connsiteY3" fmla="*/ 5139675 h 5139675"/>
              <a:gd name="connsiteX4" fmla="*/ 0 w 8619552"/>
              <a:gd name="connsiteY4" fmla="*/ 5901 h 5139675"/>
              <a:gd name="connsiteX0" fmla="*/ 0 w 3905967"/>
              <a:gd name="connsiteY0" fmla="*/ 5901 h 5151473"/>
              <a:gd name="connsiteX1" fmla="*/ 3905967 w 3905967"/>
              <a:gd name="connsiteY1" fmla="*/ 0 h 5151473"/>
              <a:gd name="connsiteX2" fmla="*/ 3599201 w 3905967"/>
              <a:gd name="connsiteY2" fmla="*/ 5151473 h 5151473"/>
              <a:gd name="connsiteX3" fmla="*/ 5898 w 3905967"/>
              <a:gd name="connsiteY3" fmla="*/ 5139675 h 5151473"/>
              <a:gd name="connsiteX4" fmla="*/ 0 w 3905967"/>
              <a:gd name="connsiteY4" fmla="*/ 5901 h 5151473"/>
              <a:gd name="connsiteX0" fmla="*/ 0 w 3929564"/>
              <a:gd name="connsiteY0" fmla="*/ 5901 h 5151473"/>
              <a:gd name="connsiteX1" fmla="*/ 3929564 w 3929564"/>
              <a:gd name="connsiteY1" fmla="*/ 0 h 5151473"/>
              <a:gd name="connsiteX2" fmla="*/ 3599201 w 3929564"/>
              <a:gd name="connsiteY2" fmla="*/ 5151473 h 5151473"/>
              <a:gd name="connsiteX3" fmla="*/ 5898 w 3929564"/>
              <a:gd name="connsiteY3" fmla="*/ 5139675 h 5151473"/>
              <a:gd name="connsiteX4" fmla="*/ 0 w 3929564"/>
              <a:gd name="connsiteY4" fmla="*/ 5901 h 5151473"/>
              <a:gd name="connsiteX0" fmla="*/ 0 w 3929564"/>
              <a:gd name="connsiteY0" fmla="*/ 5901 h 5139675"/>
              <a:gd name="connsiteX1" fmla="*/ 3929564 w 3929564"/>
              <a:gd name="connsiteY1" fmla="*/ 0 h 5139675"/>
              <a:gd name="connsiteX2" fmla="*/ 3292435 w 3929564"/>
              <a:gd name="connsiteY2" fmla="*/ 2567555 h 5139675"/>
              <a:gd name="connsiteX3" fmla="*/ 5898 w 3929564"/>
              <a:gd name="connsiteY3" fmla="*/ 5139675 h 5139675"/>
              <a:gd name="connsiteX4" fmla="*/ 0 w 3929564"/>
              <a:gd name="connsiteY4" fmla="*/ 5901 h 5139675"/>
              <a:gd name="connsiteX0" fmla="*/ 5900 w 3935464"/>
              <a:gd name="connsiteY0" fmla="*/ 5901 h 2573456"/>
              <a:gd name="connsiteX1" fmla="*/ 3935464 w 3935464"/>
              <a:gd name="connsiteY1" fmla="*/ 0 h 2573456"/>
              <a:gd name="connsiteX2" fmla="*/ 3298335 w 3935464"/>
              <a:gd name="connsiteY2" fmla="*/ 2567555 h 2573456"/>
              <a:gd name="connsiteX3" fmla="*/ 0 w 3935464"/>
              <a:gd name="connsiteY3" fmla="*/ 2573456 h 2573456"/>
              <a:gd name="connsiteX4" fmla="*/ 5900 w 3935464"/>
              <a:gd name="connsiteY4" fmla="*/ 5901 h 2573456"/>
              <a:gd name="connsiteX0" fmla="*/ 289069 w 3935464"/>
              <a:gd name="connsiteY0" fmla="*/ 471950 h 2573456"/>
              <a:gd name="connsiteX1" fmla="*/ 3935464 w 3935464"/>
              <a:gd name="connsiteY1" fmla="*/ 0 h 2573456"/>
              <a:gd name="connsiteX2" fmla="*/ 3298335 w 3935464"/>
              <a:gd name="connsiteY2" fmla="*/ 2567555 h 2573456"/>
              <a:gd name="connsiteX3" fmla="*/ 0 w 3935464"/>
              <a:gd name="connsiteY3" fmla="*/ 2573456 h 2573456"/>
              <a:gd name="connsiteX4" fmla="*/ 289069 w 3935464"/>
              <a:gd name="connsiteY4" fmla="*/ 471950 h 2573456"/>
              <a:gd name="connsiteX0" fmla="*/ 17 w 3646412"/>
              <a:gd name="connsiteY0" fmla="*/ 471950 h 3470158"/>
              <a:gd name="connsiteX1" fmla="*/ 3646412 w 3646412"/>
              <a:gd name="connsiteY1" fmla="*/ 0 h 3470158"/>
              <a:gd name="connsiteX2" fmla="*/ 3009283 w 3646412"/>
              <a:gd name="connsiteY2" fmla="*/ 2567555 h 3470158"/>
              <a:gd name="connsiteX3" fmla="*/ 171098 w 3646412"/>
              <a:gd name="connsiteY3" fmla="*/ 3470158 h 3470158"/>
              <a:gd name="connsiteX4" fmla="*/ 17 w 3646412"/>
              <a:gd name="connsiteY4" fmla="*/ 471950 h 3470158"/>
              <a:gd name="connsiteX0" fmla="*/ 17 w 3646412"/>
              <a:gd name="connsiteY0" fmla="*/ 471950 h 3859514"/>
              <a:gd name="connsiteX1" fmla="*/ 3646412 w 3646412"/>
              <a:gd name="connsiteY1" fmla="*/ 0 h 3859514"/>
              <a:gd name="connsiteX2" fmla="*/ 3369144 w 3646412"/>
              <a:gd name="connsiteY2" fmla="*/ 3859514 h 3859514"/>
              <a:gd name="connsiteX3" fmla="*/ 171098 w 3646412"/>
              <a:gd name="connsiteY3" fmla="*/ 3470158 h 3859514"/>
              <a:gd name="connsiteX4" fmla="*/ 17 w 3646412"/>
              <a:gd name="connsiteY4" fmla="*/ 471950 h 3859514"/>
              <a:gd name="connsiteX0" fmla="*/ 17 w 3434035"/>
              <a:gd name="connsiteY0" fmla="*/ 5901 h 3393465"/>
              <a:gd name="connsiteX1" fmla="*/ 3434035 w 3434035"/>
              <a:gd name="connsiteY1" fmla="*/ 0 h 3393465"/>
              <a:gd name="connsiteX2" fmla="*/ 3369144 w 3434035"/>
              <a:gd name="connsiteY2" fmla="*/ 3393465 h 3393465"/>
              <a:gd name="connsiteX3" fmla="*/ 171098 w 3434035"/>
              <a:gd name="connsiteY3" fmla="*/ 3004109 h 3393465"/>
              <a:gd name="connsiteX4" fmla="*/ 17 w 3434035"/>
              <a:gd name="connsiteY4" fmla="*/ 5901 h 3393465"/>
              <a:gd name="connsiteX0" fmla="*/ 32 w 3434050"/>
              <a:gd name="connsiteY0" fmla="*/ 5901 h 3393465"/>
              <a:gd name="connsiteX1" fmla="*/ 3434050 w 3434050"/>
              <a:gd name="connsiteY1" fmla="*/ 0 h 3393465"/>
              <a:gd name="connsiteX2" fmla="*/ 3369159 w 3434050"/>
              <a:gd name="connsiteY2" fmla="*/ 3393465 h 3393465"/>
              <a:gd name="connsiteX3" fmla="*/ 171113 w 3434050"/>
              <a:gd name="connsiteY3" fmla="*/ 3004109 h 3393465"/>
              <a:gd name="connsiteX4" fmla="*/ 32 w 3434050"/>
              <a:gd name="connsiteY4" fmla="*/ 5901 h 3393465"/>
              <a:gd name="connsiteX0" fmla="*/ 0 w 3434018"/>
              <a:gd name="connsiteY0" fmla="*/ 5901 h 3393465"/>
              <a:gd name="connsiteX1" fmla="*/ 3434018 w 3434018"/>
              <a:gd name="connsiteY1" fmla="*/ 0 h 3393465"/>
              <a:gd name="connsiteX2" fmla="*/ 3369127 w 3434018"/>
              <a:gd name="connsiteY2" fmla="*/ 3393465 h 3393465"/>
              <a:gd name="connsiteX3" fmla="*/ 171081 w 3434018"/>
              <a:gd name="connsiteY3" fmla="*/ 3004109 h 3393465"/>
              <a:gd name="connsiteX4" fmla="*/ 0 w 3434018"/>
              <a:gd name="connsiteY4" fmla="*/ 5901 h 3393465"/>
              <a:gd name="connsiteX0" fmla="*/ 0 w 3434018"/>
              <a:gd name="connsiteY0" fmla="*/ 2 h 3393465"/>
              <a:gd name="connsiteX1" fmla="*/ 3434018 w 3434018"/>
              <a:gd name="connsiteY1" fmla="*/ 0 h 3393465"/>
              <a:gd name="connsiteX2" fmla="*/ 3369127 w 3434018"/>
              <a:gd name="connsiteY2" fmla="*/ 3393465 h 3393465"/>
              <a:gd name="connsiteX3" fmla="*/ 171081 w 3434018"/>
              <a:gd name="connsiteY3" fmla="*/ 3004109 h 3393465"/>
              <a:gd name="connsiteX4" fmla="*/ 0 w 3434018"/>
              <a:gd name="connsiteY4" fmla="*/ 2 h 3393465"/>
              <a:gd name="connsiteX0" fmla="*/ 0 w 8731638"/>
              <a:gd name="connsiteY0" fmla="*/ 0 h 3393463"/>
              <a:gd name="connsiteX1" fmla="*/ 8731638 w 8731638"/>
              <a:gd name="connsiteY1" fmla="*/ 1834697 h 3393463"/>
              <a:gd name="connsiteX2" fmla="*/ 3369127 w 8731638"/>
              <a:gd name="connsiteY2" fmla="*/ 3393463 h 3393463"/>
              <a:gd name="connsiteX3" fmla="*/ 171081 w 8731638"/>
              <a:gd name="connsiteY3" fmla="*/ 3004107 h 3393463"/>
              <a:gd name="connsiteX4" fmla="*/ 0 w 8731638"/>
              <a:gd name="connsiteY4" fmla="*/ 0 h 3393463"/>
              <a:gd name="connsiteX0" fmla="*/ 3958468 w 8560557"/>
              <a:gd name="connsiteY0" fmla="*/ 0 h 2325680"/>
              <a:gd name="connsiteX1" fmla="*/ 8560557 w 8560557"/>
              <a:gd name="connsiteY1" fmla="*/ 766914 h 2325680"/>
              <a:gd name="connsiteX2" fmla="*/ 3198046 w 8560557"/>
              <a:gd name="connsiteY2" fmla="*/ 2325680 h 2325680"/>
              <a:gd name="connsiteX3" fmla="*/ 0 w 8560557"/>
              <a:gd name="connsiteY3" fmla="*/ 1936324 h 2325680"/>
              <a:gd name="connsiteX4" fmla="*/ 3958468 w 8560557"/>
              <a:gd name="connsiteY4" fmla="*/ 0 h 2325680"/>
              <a:gd name="connsiteX0" fmla="*/ 4577901 w 9179990"/>
              <a:gd name="connsiteY0" fmla="*/ 0 h 2325680"/>
              <a:gd name="connsiteX1" fmla="*/ 9179990 w 9179990"/>
              <a:gd name="connsiteY1" fmla="*/ 766914 h 2325680"/>
              <a:gd name="connsiteX2" fmla="*/ 3817479 w 9179990"/>
              <a:gd name="connsiteY2" fmla="*/ 2325680 h 2325680"/>
              <a:gd name="connsiteX3" fmla="*/ 0 w 9179990"/>
              <a:gd name="connsiteY3" fmla="*/ 774151 h 2325680"/>
              <a:gd name="connsiteX4" fmla="*/ 4577901 w 9179990"/>
              <a:gd name="connsiteY4" fmla="*/ 0 h 2325680"/>
              <a:gd name="connsiteX0" fmla="*/ 4577901 w 9179990"/>
              <a:gd name="connsiteY0" fmla="*/ 0 h 3464255"/>
              <a:gd name="connsiteX1" fmla="*/ 9179990 w 9179990"/>
              <a:gd name="connsiteY1" fmla="*/ 766914 h 3464255"/>
              <a:gd name="connsiteX2" fmla="*/ 24194 w 9179990"/>
              <a:gd name="connsiteY2" fmla="*/ 3464255 h 3464255"/>
              <a:gd name="connsiteX3" fmla="*/ 0 w 9179990"/>
              <a:gd name="connsiteY3" fmla="*/ 774151 h 3464255"/>
              <a:gd name="connsiteX4" fmla="*/ 4577901 w 9179990"/>
              <a:gd name="connsiteY4" fmla="*/ 0 h 3464255"/>
              <a:gd name="connsiteX0" fmla="*/ 4577901 w 9179990"/>
              <a:gd name="connsiteY0" fmla="*/ 0 h 3464255"/>
              <a:gd name="connsiteX1" fmla="*/ 9179990 w 9179990"/>
              <a:gd name="connsiteY1" fmla="*/ 766914 h 3464255"/>
              <a:gd name="connsiteX2" fmla="*/ 4721064 w 9179990"/>
              <a:gd name="connsiteY2" fmla="*/ 2077954 h 3464255"/>
              <a:gd name="connsiteX3" fmla="*/ 24194 w 9179990"/>
              <a:gd name="connsiteY3" fmla="*/ 3464255 h 3464255"/>
              <a:gd name="connsiteX4" fmla="*/ 0 w 9179990"/>
              <a:gd name="connsiteY4" fmla="*/ 774151 h 3464255"/>
              <a:gd name="connsiteX5" fmla="*/ 4577901 w 9179990"/>
              <a:gd name="connsiteY5" fmla="*/ 0 h 3464255"/>
              <a:gd name="connsiteX0" fmla="*/ 4577901 w 9179990"/>
              <a:gd name="connsiteY0" fmla="*/ 0 h 3464255"/>
              <a:gd name="connsiteX1" fmla="*/ 9179990 w 9179990"/>
              <a:gd name="connsiteY1" fmla="*/ 766914 h 3464255"/>
              <a:gd name="connsiteX2" fmla="*/ 9157379 w 9179990"/>
              <a:gd name="connsiteY2" fmla="*/ 3458403 h 3464255"/>
              <a:gd name="connsiteX3" fmla="*/ 24194 w 9179990"/>
              <a:gd name="connsiteY3" fmla="*/ 3464255 h 3464255"/>
              <a:gd name="connsiteX4" fmla="*/ 0 w 9179990"/>
              <a:gd name="connsiteY4" fmla="*/ 774151 h 3464255"/>
              <a:gd name="connsiteX5" fmla="*/ 4577901 w 9179990"/>
              <a:gd name="connsiteY5" fmla="*/ 0 h 3464255"/>
              <a:gd name="connsiteX0" fmla="*/ 4577901 w 9195479"/>
              <a:gd name="connsiteY0" fmla="*/ 0 h 3483803"/>
              <a:gd name="connsiteX1" fmla="*/ 9179990 w 9195479"/>
              <a:gd name="connsiteY1" fmla="*/ 766914 h 3483803"/>
              <a:gd name="connsiteX2" fmla="*/ 9195479 w 9195479"/>
              <a:gd name="connsiteY2" fmla="*/ 3483803 h 3483803"/>
              <a:gd name="connsiteX3" fmla="*/ 24194 w 9195479"/>
              <a:gd name="connsiteY3" fmla="*/ 3464255 h 3483803"/>
              <a:gd name="connsiteX4" fmla="*/ 0 w 9195479"/>
              <a:gd name="connsiteY4" fmla="*/ 774151 h 3483803"/>
              <a:gd name="connsiteX5" fmla="*/ 4577901 w 9195479"/>
              <a:gd name="connsiteY5" fmla="*/ 0 h 3483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5479" h="3483803">
                <a:moveTo>
                  <a:pt x="4577901" y="0"/>
                </a:moveTo>
                <a:lnTo>
                  <a:pt x="9179990" y="766914"/>
                </a:lnTo>
                <a:lnTo>
                  <a:pt x="9195479" y="3483803"/>
                </a:lnTo>
                <a:lnTo>
                  <a:pt x="24194" y="3464255"/>
                </a:lnTo>
                <a:lnTo>
                  <a:pt x="0" y="774151"/>
                </a:lnTo>
                <a:lnTo>
                  <a:pt x="4577901" y="0"/>
                </a:lnTo>
                <a:close/>
              </a:path>
            </a:pathLst>
          </a:custGeom>
        </p:spPr>
      </p:pic>
      <p:sp>
        <p:nvSpPr>
          <p:cNvPr id="6" name="Text Placeholder 12"/>
          <p:cNvSpPr>
            <a:spLocks noGrp="1"/>
          </p:cNvSpPr>
          <p:nvPr>
            <p:ph type="body" sz="quarter" idx="4294967295"/>
          </p:nvPr>
        </p:nvSpPr>
        <p:spPr>
          <a:xfrm>
            <a:off x="1784466" y="263829"/>
            <a:ext cx="5115098" cy="533812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</a:lstStyle>
          <a:p>
            <a:pPr algn="ctr"/>
            <a:r>
              <a:rPr lang="en-US" sz="2800" dirty="0" smtClean="0">
                <a:solidFill>
                  <a:srgbClr val="E80202"/>
                </a:solidFill>
                <a:latin typeface="ATC Overlook Heavy"/>
                <a:cs typeface="ATC Overlook Heavy"/>
              </a:rPr>
              <a:t>Approval Process</a:t>
            </a:r>
            <a:endParaRPr lang="en-US" sz="2800" b="0" i="0" dirty="0">
              <a:solidFill>
                <a:srgbClr val="E80202"/>
              </a:solidFill>
              <a:latin typeface="ATC Overlook Heavy"/>
              <a:cs typeface="ATC Overlook Heavy"/>
            </a:endParaRPr>
          </a:p>
        </p:txBody>
      </p:sp>
      <p:pic>
        <p:nvPicPr>
          <p:cNvPr id="8" name="Picture 7"/>
          <p:cNvPicPr/>
          <p:nvPr/>
        </p:nvPicPr>
        <p:blipFill>
          <a:blip r:embed="rId4"/>
          <a:stretch>
            <a:fillRect/>
          </a:stretch>
        </p:blipFill>
        <p:spPr>
          <a:xfrm>
            <a:off x="1312428" y="2732442"/>
            <a:ext cx="4809701" cy="74492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/>
          <a:srcRect l="1412"/>
          <a:stretch/>
        </p:blipFill>
        <p:spPr>
          <a:xfrm>
            <a:off x="1312428" y="797641"/>
            <a:ext cx="7324608" cy="105207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8585" y="1416914"/>
            <a:ext cx="920115" cy="29326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lnSpcReduction="10000"/>
          </a:bodyPr>
          <a:lstStyle/>
          <a:p>
            <a:pPr algn="l"/>
            <a:endParaRPr lang="en-US" sz="1400" dirty="0" err="1" smtClean="0"/>
          </a:p>
        </p:txBody>
      </p:sp>
      <p:sp>
        <p:nvSpPr>
          <p:cNvPr id="9" name="TextBox 8"/>
          <p:cNvSpPr txBox="1"/>
          <p:nvPr/>
        </p:nvSpPr>
        <p:spPr>
          <a:xfrm>
            <a:off x="348615" y="1238353"/>
            <a:ext cx="800100" cy="29326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lnSpcReduction="10000"/>
          </a:bodyPr>
          <a:lstStyle/>
          <a:p>
            <a:pPr algn="ctr"/>
            <a:r>
              <a:rPr lang="en-US" sz="1400" b="1" dirty="0" smtClean="0"/>
              <a:t>State</a:t>
            </a:r>
            <a:r>
              <a:rPr lang="en-US" sz="1400" dirty="0" smtClean="0"/>
              <a:t>: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5760" y="2114277"/>
            <a:ext cx="800100" cy="29326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lnSpcReduction="10000"/>
          </a:bodyPr>
          <a:lstStyle/>
          <a:p>
            <a:pPr algn="ctr"/>
            <a:r>
              <a:rPr lang="en-US" sz="1400" b="1" dirty="0" smtClean="0"/>
              <a:t>ExL</a:t>
            </a:r>
            <a:r>
              <a:rPr lang="en-US" sz="1400" dirty="0" smtClean="0"/>
              <a:t>: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5163" y="2811640"/>
            <a:ext cx="800100" cy="29326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lnSpcReduction="10000"/>
          </a:bodyPr>
          <a:lstStyle/>
          <a:p>
            <a:pPr algn="ctr"/>
            <a:r>
              <a:rPr lang="en-US" sz="1400" b="1" dirty="0" smtClean="0"/>
              <a:t>TUC</a:t>
            </a:r>
            <a:r>
              <a:rPr lang="en-US" sz="1400" dirty="0" smtClean="0"/>
              <a:t>: 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12428" y="2023519"/>
            <a:ext cx="4688322" cy="47075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384612" y="2283012"/>
            <a:ext cx="274917" cy="717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56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021" y="1727200"/>
            <a:ext cx="4765701" cy="1178124"/>
          </a:xfrm>
          <a:prstGeom prst="rect">
            <a:avLst/>
          </a:prstGeom>
          <a:ln w="317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9647" y="1244622"/>
            <a:ext cx="3161656" cy="3321402"/>
          </a:xfrm>
          <a:prstGeom prst="rect">
            <a:avLst/>
          </a:prstGeom>
          <a:ln w="317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1518024" y="262965"/>
            <a:ext cx="6084047" cy="66936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algn="ctr"/>
            <a:r>
              <a:rPr lang="en-US" sz="3200" dirty="0" smtClean="0">
                <a:solidFill>
                  <a:srgbClr val="E80202"/>
                </a:solidFill>
              </a:rPr>
              <a:t>Logging Into the System </a:t>
            </a:r>
          </a:p>
        </p:txBody>
      </p:sp>
    </p:spTree>
    <p:extLst>
      <p:ext uri="{BB962C8B-B14F-4D97-AF65-F5344CB8AC3E}">
        <p14:creationId xmlns:p14="http://schemas.microsoft.com/office/powerpoint/2010/main" val="28631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338730" y="236025"/>
            <a:ext cx="6406776" cy="59566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E80202"/>
                </a:solidFill>
              </a:rPr>
              <a:t>TUC Additional Pay Request</a:t>
            </a:r>
            <a:endParaRPr lang="en-US" dirty="0">
              <a:solidFill>
                <a:srgbClr val="E80202"/>
              </a:solidFill>
            </a:endParaRPr>
          </a:p>
        </p:txBody>
      </p:sp>
      <p:pic>
        <p:nvPicPr>
          <p:cNvPr id="9" name="Picture 8"/>
          <p:cNvPicPr/>
          <p:nvPr/>
        </p:nvPicPr>
        <p:blipFill rotWithShape="1">
          <a:blip r:embed="rId2"/>
          <a:srcRect l="54977" t="24253" r="14931" b="17038"/>
          <a:stretch/>
        </p:blipFill>
        <p:spPr bwMode="auto">
          <a:xfrm>
            <a:off x="1412061" y="911650"/>
            <a:ext cx="6149848" cy="3529584"/>
          </a:xfrm>
          <a:prstGeom prst="rect">
            <a:avLst/>
          </a:prstGeom>
          <a:ln w="317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Oval 9"/>
          <p:cNvSpPr/>
          <p:nvPr/>
        </p:nvSpPr>
        <p:spPr>
          <a:xfrm>
            <a:off x="1412061" y="3059953"/>
            <a:ext cx="321115" cy="149412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657600" y="3059953"/>
            <a:ext cx="233082" cy="149412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23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362635" y="428300"/>
            <a:ext cx="6586071" cy="3838900"/>
          </a:xfrm>
        </p:spPr>
        <p:txBody>
          <a:bodyPr>
            <a:normAutofit/>
          </a:bodyPr>
          <a:lstStyle/>
          <a:p>
            <a:pPr algn="ctr"/>
            <a:endParaRPr lang="en-US" dirty="0" smtClean="0">
              <a:solidFill>
                <a:srgbClr val="E80202"/>
              </a:solidFill>
            </a:endParaRPr>
          </a:p>
          <a:p>
            <a:pPr algn="ctr"/>
            <a:r>
              <a:rPr lang="en-US" dirty="0" smtClean="0"/>
              <a:t>Automated Additional Pay System </a:t>
            </a:r>
          </a:p>
          <a:p>
            <a:pPr algn="ctr"/>
            <a:r>
              <a:rPr lang="en-US" dirty="0" smtClean="0"/>
              <a:t>goes live </a:t>
            </a:r>
          </a:p>
          <a:p>
            <a:pPr algn="ctr"/>
            <a:r>
              <a:rPr lang="en-US" u="sng" dirty="0" smtClean="0">
                <a:solidFill>
                  <a:srgbClr val="E80202"/>
                </a:solidFill>
              </a:rPr>
              <a:t>August 1, 2016 </a:t>
            </a:r>
            <a:endParaRPr lang="en-US" dirty="0" smtClean="0"/>
          </a:p>
          <a:p>
            <a:pPr algn="ctr"/>
            <a:r>
              <a:rPr lang="en-US" dirty="0" smtClean="0"/>
              <a:t>for Fall 2016 Semester additional work and beyond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2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neSixtyOverNintey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 algn="l">
          <a:defRPr sz="14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1205</TotalTime>
  <Words>311</Words>
  <Application>Microsoft Office PowerPoint</Application>
  <PresentationFormat>On-screen Show (16:9)</PresentationFormat>
  <Paragraphs>49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ATC Overlook Heavy</vt:lpstr>
      <vt:lpstr>Calibri</vt:lpstr>
      <vt:lpstr>FS Lola</vt:lpstr>
      <vt:lpstr>OneSixtyOverNintey_Theme</vt:lpstr>
      <vt:lpstr>Automated Additional Pay System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CSUN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Chambers</dc:creator>
  <cp:lastModifiedBy>Jahn, Georg</cp:lastModifiedBy>
  <cp:revision>179</cp:revision>
  <cp:lastPrinted>2016-07-28T14:13:43Z</cp:lastPrinted>
  <dcterms:created xsi:type="dcterms:W3CDTF">2015-05-15T13:04:53Z</dcterms:created>
  <dcterms:modified xsi:type="dcterms:W3CDTF">2016-08-08T16:48:38Z</dcterms:modified>
</cp:coreProperties>
</file>